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5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나눔고딕" panose="020D0604000000000000" pitchFamily="50" charset="-127"/>
      <p:regular r:id="rId15"/>
      <p:bold r:id="rId16"/>
    </p:embeddedFont>
    <p:embeddedFont>
      <p:font typeface="나눔명조" panose="02020603020101020101" pitchFamily="18" charset="-127"/>
      <p:regular r:id="rId17"/>
      <p:bold r:id="rId18"/>
    </p:embeddedFont>
    <p:embeddedFont>
      <p:font typeface="나눔명조 ExtraBold" panose="02020603020101020101" pitchFamily="18" charset="-127"/>
      <p:bold r:id="rId19"/>
    </p:embeddedFont>
    <p:embeddedFont>
      <p:font typeface="나눔바른고딕" panose="020B0603020101020101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70AD"/>
    <a:srgbClr val="262742"/>
    <a:srgbClr val="242540"/>
    <a:srgbClr val="21223B"/>
    <a:srgbClr val="282948"/>
    <a:srgbClr val="1E1F36"/>
    <a:srgbClr val="272845"/>
    <a:srgbClr val="202138"/>
    <a:srgbClr val="303156"/>
    <a:srgbClr val="414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B616943E-B616-4040-A5A2-7DFB9130AF18}"/>
    <pc:docChg chg="undo redo custSel addSld delSld modSld sldOrd modMainMaster">
      <pc:chgData name="성진 허" userId="d11e3a3bd2671329" providerId="LiveId" clId="{B616943E-B616-4040-A5A2-7DFB9130AF18}" dt="2019-03-31T23:30:46.240" v="5197" actId="478"/>
      <pc:docMkLst>
        <pc:docMk/>
      </pc:docMkLst>
      <pc:sldChg chg="addSp modSp modTransition modAnim">
        <pc:chgData name="성진 허" userId="d11e3a3bd2671329" providerId="LiveId" clId="{B616943E-B616-4040-A5A2-7DFB9130AF18}" dt="2019-03-31T23:30:03.129" v="5193" actId="207"/>
        <pc:sldMkLst>
          <pc:docMk/>
          <pc:sldMk cId="2019174748" sldId="256"/>
        </pc:sldMkLst>
        <pc:spChg chg="mod">
          <ac:chgData name="성진 허" userId="d11e3a3bd2671329" providerId="LiveId" clId="{B616943E-B616-4040-A5A2-7DFB9130AF18}" dt="2019-03-31T23:30:03.129" v="5193" actId="207"/>
          <ac:spMkLst>
            <pc:docMk/>
            <pc:sldMk cId="2019174748" sldId="256"/>
            <ac:spMk id="8" creationId="{5B2BFE23-3801-4A80-A749-779B90883381}"/>
          </ac:spMkLst>
        </pc:spChg>
        <pc:spChg chg="mod ord">
          <ac:chgData name="성진 허" userId="d11e3a3bd2671329" providerId="LiveId" clId="{B616943E-B616-4040-A5A2-7DFB9130AF18}" dt="2019-03-30T18:22:55.397" v="351" actId="403"/>
          <ac:spMkLst>
            <pc:docMk/>
            <pc:sldMk cId="2019174748" sldId="256"/>
            <ac:spMk id="9" creationId="{F47F6365-718C-46E4-B510-6E8D7C0F2F8F}"/>
          </ac:spMkLst>
        </pc:spChg>
        <pc:spChg chg="mod ord">
          <ac:chgData name="성진 허" userId="d11e3a3bd2671329" providerId="LiveId" clId="{B616943E-B616-4040-A5A2-7DFB9130AF18}" dt="2019-03-30T18:21:12.886" v="303" actId="1038"/>
          <ac:spMkLst>
            <pc:docMk/>
            <pc:sldMk cId="2019174748" sldId="256"/>
            <ac:spMk id="17" creationId="{18DCFB5F-958F-45C6-AB9F-872FCEEFCB9F}"/>
          </ac:spMkLst>
        </pc:spChg>
        <pc:spChg chg="add mod">
          <ac:chgData name="성진 허" userId="d11e3a3bd2671329" providerId="LiveId" clId="{B616943E-B616-4040-A5A2-7DFB9130AF18}" dt="2019-03-31T23:26:40.486" v="5140" actId="6559"/>
          <ac:spMkLst>
            <pc:docMk/>
            <pc:sldMk cId="2019174748" sldId="256"/>
            <ac:spMk id="21" creationId="{6368F52C-91B2-4C02-BBEE-33B76AADA011}"/>
          </ac:spMkLst>
        </pc:spChg>
        <pc:picChg chg="mod">
          <ac:chgData name="성진 허" userId="d11e3a3bd2671329" providerId="LiveId" clId="{B616943E-B616-4040-A5A2-7DFB9130AF18}" dt="2019-03-31T08:42:04.255" v="1319"/>
          <ac:picMkLst>
            <pc:docMk/>
            <pc:sldMk cId="2019174748" sldId="256"/>
            <ac:picMk id="7" creationId="{69A5E5F7-9ACD-42C0-A1DD-F56011FF33C4}"/>
          </ac:picMkLst>
        </pc:pic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19" creationId="{87987CB6-614F-4856-850C-9A65BA2EFC7C}"/>
          </ac:cxnSpMkLst>
        </pc:cxn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20" creationId="{4A39C22F-ACFC-43B2-AD08-23CDE08181C2}"/>
          </ac:cxnSpMkLst>
        </pc:cxnChg>
        <pc:cxnChg chg="add mod">
          <ac:chgData name="성진 허" userId="d11e3a3bd2671329" providerId="LiveId" clId="{B616943E-B616-4040-A5A2-7DFB9130AF18}" dt="2019-03-30T18:22:52.212" v="344" actId="571"/>
          <ac:cxnSpMkLst>
            <pc:docMk/>
            <pc:sldMk cId="2019174748" sldId="256"/>
            <ac:cxnSpMk id="22" creationId="{0D064BFA-61BD-4B48-A2F4-A81780E624E8}"/>
          </ac:cxnSpMkLst>
        </pc:cxnChg>
      </pc:sldChg>
      <pc:sldChg chg="add del">
        <pc:chgData name="성진 허" userId="d11e3a3bd2671329" providerId="LiveId" clId="{B616943E-B616-4040-A5A2-7DFB9130AF18}" dt="2019-03-30T18:19:51.830" v="294" actId="2696"/>
        <pc:sldMkLst>
          <pc:docMk/>
          <pc:sldMk cId="2775218131" sldId="257"/>
        </pc:sldMkLst>
      </pc:sldChg>
      <pc:sldChg chg="addSp delSp modSp add modTransition">
        <pc:chgData name="성진 허" userId="d11e3a3bd2671329" providerId="LiveId" clId="{B616943E-B616-4040-A5A2-7DFB9130AF18}" dt="2019-03-31T23:27:16.047" v="5141"/>
        <pc:sldMkLst>
          <pc:docMk/>
          <pc:sldMk cId="663753490" sldId="258"/>
        </pc:sldMkLst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2" creationId="{BEDBBF95-8706-4D96-8F5A-3AD627A17A51}"/>
          </ac:spMkLst>
        </pc:spChg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3" creationId="{0522601E-23CD-49DC-8363-8EA44ACF0C28}"/>
          </ac:spMkLst>
        </pc:spChg>
        <pc:spChg chg="add del mod">
          <ac:chgData name="성진 허" userId="d11e3a3bd2671329" providerId="LiveId" clId="{B616943E-B616-4040-A5A2-7DFB9130AF18}" dt="2019-03-30T18:20:13.381" v="298" actId="478"/>
          <ac:spMkLst>
            <pc:docMk/>
            <pc:sldMk cId="663753490" sldId="258"/>
            <ac:spMk id="4" creationId="{CA2D5C9C-B014-489D-8EC4-EB0293DE4AE0}"/>
          </ac:spMkLst>
        </pc:spChg>
        <pc:spChg chg="add del mod">
          <ac:chgData name="성진 허" userId="d11e3a3bd2671329" providerId="LiveId" clId="{B616943E-B616-4040-A5A2-7DFB9130AF18}" dt="2019-03-30T18:28:39.555" v="520" actId="478"/>
          <ac:spMkLst>
            <pc:docMk/>
            <pc:sldMk cId="663753490" sldId="258"/>
            <ac:spMk id="5" creationId="{55AD587A-1F9B-4F43-B7CE-351A157A23B3}"/>
          </ac:spMkLst>
        </pc:spChg>
        <pc:spChg chg="add del mod">
          <ac:chgData name="성진 허" userId="d11e3a3bd2671329" providerId="LiveId" clId="{B616943E-B616-4040-A5A2-7DFB9130AF18}" dt="2019-03-30T18:26:42.390" v="366" actId="478"/>
          <ac:spMkLst>
            <pc:docMk/>
            <pc:sldMk cId="663753490" sldId="258"/>
            <ac:spMk id="6" creationId="{79AC3848-B4B5-4D36-9CC8-99D81D08FEF5}"/>
          </ac:spMkLst>
        </pc:spChg>
        <pc:spChg chg="add del mod">
          <ac:chgData name="성진 허" userId="d11e3a3bd2671329" providerId="LiveId" clId="{B616943E-B616-4040-A5A2-7DFB9130AF18}" dt="2019-03-30T18:28:39.027" v="519" actId="478"/>
          <ac:spMkLst>
            <pc:docMk/>
            <pc:sldMk cId="663753490" sldId="258"/>
            <ac:spMk id="9" creationId="{872AF026-7C26-47FE-B4C2-882AB3135E92}"/>
          </ac:spMkLst>
        </pc:spChg>
        <pc:spChg chg="add del mod ord">
          <ac:chgData name="성진 허" userId="d11e3a3bd2671329" providerId="LiveId" clId="{B616943E-B616-4040-A5A2-7DFB9130AF18}" dt="2019-03-31T13:50:39.680" v="4487" actId="478"/>
          <ac:spMkLst>
            <pc:docMk/>
            <pc:sldMk cId="663753490" sldId="258"/>
            <ac:spMk id="10" creationId="{AD15D8DF-C4D0-4F84-A213-0497FA67C2F5}"/>
          </ac:spMkLst>
        </pc:spChg>
        <pc:spChg chg="add del mod topLvl">
          <ac:chgData name="성진 허" userId="d11e3a3bd2671329" providerId="LiveId" clId="{B616943E-B616-4040-A5A2-7DFB9130AF18}" dt="2019-03-30T18:44:54.653" v="939" actId="478"/>
          <ac:spMkLst>
            <pc:docMk/>
            <pc:sldMk cId="663753490" sldId="258"/>
            <ac:spMk id="11" creationId="{4ED343D3-FA64-4A71-8907-F659185037FF}"/>
          </ac:spMkLst>
        </pc:spChg>
        <pc:spChg chg="add mod">
          <ac:chgData name="성진 허" userId="d11e3a3bd2671329" providerId="LiveId" clId="{B616943E-B616-4040-A5A2-7DFB9130AF18}" dt="2019-03-30T18:34:42.885" v="569" actId="571"/>
          <ac:spMkLst>
            <pc:docMk/>
            <pc:sldMk cId="663753490" sldId="258"/>
            <ac:spMk id="12" creationId="{08DA2313-E71A-4E07-A90D-AF530E5281DD}"/>
          </ac:spMkLst>
        </pc:spChg>
        <pc:spChg chg="add del mod topLvl">
          <ac:chgData name="성진 허" userId="d11e3a3bd2671329" providerId="LiveId" clId="{B616943E-B616-4040-A5A2-7DFB9130AF18}" dt="2019-03-30T18:44:51.010" v="938" actId="478"/>
          <ac:spMkLst>
            <pc:docMk/>
            <pc:sldMk cId="663753490" sldId="258"/>
            <ac:spMk id="13" creationId="{80703CDB-01D6-4C10-97E7-8BC96BF64C84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4" creationId="{28692E5D-0211-44C4-AD4D-D1D61060A839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5" creationId="{10140984-A583-43C1-B4A1-5BBAF652D6AE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6" creationId="{E28EF645-FF33-49E0-A2F5-7927AB930E16}"/>
          </ac:spMkLst>
        </pc:spChg>
        <pc:spChg chg="add mod ord">
          <ac:chgData name="성진 허" userId="d11e3a3bd2671329" providerId="LiveId" clId="{B616943E-B616-4040-A5A2-7DFB9130AF18}" dt="2019-03-30T18:53:17.612" v="1209" actId="1076"/>
          <ac:spMkLst>
            <pc:docMk/>
            <pc:sldMk cId="663753490" sldId="258"/>
            <ac:spMk id="17" creationId="{E3670170-56F9-4A94-99EA-627EC5C7158A}"/>
          </ac:spMkLst>
        </pc:spChg>
        <pc:spChg chg="add mod ord topLvl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21" creationId="{6D840986-151F-4751-B3C9-AEDD543CED95}"/>
          </ac:spMkLst>
        </pc:spChg>
        <pc:spChg chg="mod">
          <ac:chgData name="성진 허" userId="d11e3a3bd2671329" providerId="LiveId" clId="{B616943E-B616-4040-A5A2-7DFB9130AF18}" dt="2019-03-30T18:44:17.267" v="932" actId="1038"/>
          <ac:spMkLst>
            <pc:docMk/>
            <pc:sldMk cId="663753490" sldId="258"/>
            <ac:spMk id="24" creationId="{AB6283F3-3405-4AB6-9E73-0D363A2AE51C}"/>
          </ac:spMkLst>
        </pc:spChg>
        <pc:spChg chg="mod">
          <ac:chgData name="성진 허" userId="d11e3a3bd2671329" providerId="LiveId" clId="{B616943E-B616-4040-A5A2-7DFB9130AF18}" dt="2019-03-30T18:43:06.598" v="928" actId="20577"/>
          <ac:spMkLst>
            <pc:docMk/>
            <pc:sldMk cId="663753490" sldId="258"/>
            <ac:spMk id="26" creationId="{5862D9F7-7B52-40F1-A589-79271B22B163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31" creationId="{C46CDA40-ADB2-446E-BCA4-DA4D35167178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32" creationId="{304F0908-E659-43AC-AFA1-3991ABADDE4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33" creationId="{E696F081-8EAD-4F42-B92A-595B8DE009F0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34" creationId="{F066BD56-4921-49CE-A6E5-ACF86140A8B8}"/>
          </ac:spMkLst>
        </pc:spChg>
        <pc:spChg chg="add del mod ord">
          <ac:chgData name="성진 허" userId="d11e3a3bd2671329" providerId="LiveId" clId="{B616943E-B616-4040-A5A2-7DFB9130AF18}" dt="2019-03-30T18:50:49.684" v="1143"/>
          <ac:spMkLst>
            <pc:docMk/>
            <pc:sldMk cId="663753490" sldId="258"/>
            <ac:spMk id="35" creationId="{A5FED860-4761-4F87-9BC8-BA914C4CAEBD}"/>
          </ac:spMkLst>
        </pc:spChg>
        <pc:spChg chg="add del mod ord">
          <ac:chgData name="성진 허" userId="d11e3a3bd2671329" providerId="LiveId" clId="{B616943E-B616-4040-A5A2-7DFB9130AF18}" dt="2019-03-30T18:53:12.570" v="1208"/>
          <ac:spMkLst>
            <pc:docMk/>
            <pc:sldMk cId="663753490" sldId="258"/>
            <ac:spMk id="36" creationId="{C83E93A0-9DFA-4D4C-BCCE-58BA3B7AD5D0}"/>
          </ac:spMkLst>
        </pc:spChg>
        <pc:spChg chg="add del mod ord">
          <ac:chgData name="성진 허" userId="d11e3a3bd2671329" providerId="LiveId" clId="{B616943E-B616-4040-A5A2-7DFB9130AF18}" dt="2019-03-30T18:52:12.909" v="1192"/>
          <ac:spMkLst>
            <pc:docMk/>
            <pc:sldMk cId="663753490" sldId="258"/>
            <ac:spMk id="37" creationId="{46F2DDBE-674C-47EE-A5A7-F487C7DEA7FC}"/>
          </ac:spMkLst>
        </pc:spChg>
        <pc:spChg chg="add del mod">
          <ac:chgData name="성진 허" userId="d11e3a3bd2671329" providerId="LiveId" clId="{B616943E-B616-4040-A5A2-7DFB9130AF18}" dt="2019-03-30T18:52:10.076" v="1185"/>
          <ac:spMkLst>
            <pc:docMk/>
            <pc:sldMk cId="663753490" sldId="258"/>
            <ac:spMk id="38" creationId="{94BF8C9C-4673-4AB3-87C1-54DED5B396B1}"/>
          </ac:spMkLst>
        </pc:spChg>
        <pc:spChg chg="add mod ord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39" creationId="{D74E98BE-BFC2-4BB5-8817-9C9748AD23B9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0" creationId="{73313C1B-C8ED-4254-A440-DC751AA0D221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1" creationId="{5D55167A-04F4-4779-941D-D39B664162F3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2" creationId="{7D2EAC26-1458-4F7F-BE07-6441800F275B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3" creationId="{61A21669-A361-4A45-98BE-516EAC8E75CE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4" creationId="{A15E98CE-34DE-4C02-9E23-BD9AE231F390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5" creationId="{CA2EBF0B-4BDA-42F6-94C3-C65AD7F29145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6" creationId="{DAF9E752-200D-45E9-8034-843275A905A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7" creationId="{DC42740E-F5A2-4A20-8085-10EACAF0BB5D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48" creationId="{275EBEF8-E476-41E4-B5CB-1B90985DED41}"/>
          </ac:spMkLst>
        </pc:spChg>
        <pc:grpChg chg="add mod">
          <ac:chgData name="성진 허" userId="d11e3a3bd2671329" providerId="LiveId" clId="{B616943E-B616-4040-A5A2-7DFB9130AF18}" dt="2019-03-31T14:05:00.207" v="4690" actId="164"/>
          <ac:grpSpMkLst>
            <pc:docMk/>
            <pc:sldMk cId="663753490" sldId="258"/>
            <ac:grpSpMk id="2" creationId="{2F0B965B-78FD-4B57-9D14-554193E03F3B}"/>
          </ac:grpSpMkLst>
        </pc:grpChg>
        <pc:grpChg chg="add mod">
          <ac:chgData name="성진 허" userId="d11e3a3bd2671329" providerId="LiveId" clId="{B616943E-B616-4040-A5A2-7DFB9130AF18}" dt="2019-03-31T14:05:02.086" v="4691" actId="164"/>
          <ac:grpSpMkLst>
            <pc:docMk/>
            <pc:sldMk cId="663753490" sldId="258"/>
            <ac:grpSpMk id="3" creationId="{F69A166B-8D26-41F2-B096-EDACD6209899}"/>
          </ac:grpSpMkLst>
        </pc:grpChg>
        <pc:grpChg chg="add mod">
          <ac:chgData name="성진 허" userId="d11e3a3bd2671329" providerId="LiveId" clId="{B616943E-B616-4040-A5A2-7DFB9130AF18}" dt="2019-03-31T14:05:03.537" v="4692" actId="164"/>
          <ac:grpSpMkLst>
            <pc:docMk/>
            <pc:sldMk cId="663753490" sldId="258"/>
            <ac:grpSpMk id="4" creationId="{38ABBFD6-0393-44F1-A2BE-CB28CA3B0912}"/>
          </ac:grpSpMkLst>
        </pc:grpChg>
        <pc:grpChg chg="add mod">
          <ac:chgData name="성진 허" userId="d11e3a3bd2671329" providerId="LiveId" clId="{B616943E-B616-4040-A5A2-7DFB9130AF18}" dt="2019-03-31T14:05:06.521" v="4694" actId="164"/>
          <ac:grpSpMkLst>
            <pc:docMk/>
            <pc:sldMk cId="663753490" sldId="258"/>
            <ac:grpSpMk id="5" creationId="{246A3F40-2230-476F-BB9C-6377FFA518D9}"/>
          </ac:grpSpMkLst>
        </pc:grpChg>
        <pc:grpChg chg="add mod">
          <ac:chgData name="성진 허" userId="d11e3a3bd2671329" providerId="LiveId" clId="{B616943E-B616-4040-A5A2-7DFB9130AF18}" dt="2019-03-31T14:05:09.430" v="4695" actId="164"/>
          <ac:grpSpMkLst>
            <pc:docMk/>
            <pc:sldMk cId="663753490" sldId="258"/>
            <ac:grpSpMk id="6" creationId="{41F7620C-438A-450C-AD21-E657BFA41EB9}"/>
          </ac:grpSpMkLst>
        </pc:grpChg>
        <pc:grpChg chg="add mod">
          <ac:chgData name="성진 허" userId="d11e3a3bd2671329" providerId="LiveId" clId="{B616943E-B616-4040-A5A2-7DFB9130AF18}" dt="2019-03-31T14:05:10.814" v="4696" actId="164"/>
          <ac:grpSpMkLst>
            <pc:docMk/>
            <pc:sldMk cId="663753490" sldId="258"/>
            <ac:grpSpMk id="7" creationId="{A33A835B-00D4-49F1-A198-37D728E2F4FE}"/>
          </ac:grpSpMkLst>
        </pc:grpChg>
        <pc:grpChg chg="add del mod">
          <ac:chgData name="성진 허" userId="d11e3a3bd2671329" providerId="LiveId" clId="{B616943E-B616-4040-A5A2-7DFB9130AF18}" dt="2019-03-30T18:41:34.637" v="896" actId="165"/>
          <ac:grpSpMkLst>
            <pc:docMk/>
            <pc:sldMk cId="663753490" sldId="258"/>
            <ac:grpSpMk id="18" creationId="{385508F0-5A39-42CD-9E69-741DAC7B1C69}"/>
          </ac:grpSpMkLst>
        </pc:grpChg>
        <pc:grpChg chg="add del mod">
          <ac:chgData name="성진 허" userId="d11e3a3bd2671329" providerId="LiveId" clId="{B616943E-B616-4040-A5A2-7DFB9130AF18}" dt="2019-03-30T18:44:54.653" v="939" actId="478"/>
          <ac:grpSpMkLst>
            <pc:docMk/>
            <pc:sldMk cId="663753490" sldId="258"/>
            <ac:grpSpMk id="22" creationId="{8BFA2FBE-DE8E-466B-91FE-F8EC4713419B}"/>
          </ac:grpSpMkLst>
        </pc:grpChg>
        <pc:grpChg chg="add del mod">
          <ac:chgData name="성진 허" userId="d11e3a3bd2671329" providerId="LiveId" clId="{B616943E-B616-4040-A5A2-7DFB9130AF18}" dt="2019-03-30T18:44:56.653" v="940" actId="478"/>
          <ac:grpSpMkLst>
            <pc:docMk/>
            <pc:sldMk cId="663753490" sldId="258"/>
            <ac:grpSpMk id="23" creationId="{BEA2C108-55CC-449E-A1A1-27DD03A4C81E}"/>
          </ac:grpSpMkLst>
        </pc:grpChg>
        <pc:grpChg chg="add mod">
          <ac:chgData name="성진 허" userId="d11e3a3bd2671329" providerId="LiveId" clId="{B616943E-B616-4040-A5A2-7DFB9130AF18}" dt="2019-03-30T18:42:37.931" v="924" actId="571"/>
          <ac:grpSpMkLst>
            <pc:docMk/>
            <pc:sldMk cId="663753490" sldId="258"/>
            <ac:grpSpMk id="27" creationId="{953841C0-B9DA-4A91-927A-F4DE7EDF31E1}"/>
          </ac:grpSpMkLst>
        </pc:grpChg>
        <pc:picChg chg="add del mod ord">
          <ac:chgData name="성진 허" userId="d11e3a3bd2671329" providerId="LiveId" clId="{B616943E-B616-4040-A5A2-7DFB9130AF18}" dt="2019-03-30T18:28:40.577" v="521" actId="478"/>
          <ac:picMkLst>
            <pc:docMk/>
            <pc:sldMk cId="663753490" sldId="258"/>
            <ac:picMk id="8" creationId="{5DBA15BD-BC39-494B-AEDA-462A0B737911}"/>
          </ac:picMkLst>
        </pc:picChg>
        <pc:cxnChg chg="add mod">
          <ac:chgData name="성진 허" userId="d11e3a3bd2671329" providerId="LiveId" clId="{B616943E-B616-4040-A5A2-7DFB9130AF18}" dt="2019-03-30T18:40:40.323" v="884" actId="692"/>
          <ac:cxnSpMkLst>
            <pc:docMk/>
            <pc:sldMk cId="663753490" sldId="258"/>
            <ac:cxnSpMk id="20" creationId="{076EB25B-6A77-4F84-9668-D1C86F008D8E}"/>
          </ac:cxnSpMkLst>
        </pc:cxnChg>
      </pc:sldChg>
      <pc:sldChg chg="add del">
        <pc:chgData name="성진 허" userId="d11e3a3bd2671329" providerId="LiveId" clId="{B616943E-B616-4040-A5A2-7DFB9130AF18}" dt="2019-03-30T18:19:47.039" v="292" actId="2696"/>
        <pc:sldMkLst>
          <pc:docMk/>
          <pc:sldMk cId="103458048" sldId="259"/>
        </pc:sldMkLst>
      </pc:sldChg>
      <pc:sldChg chg="addSp delSp modSp add modTransition">
        <pc:chgData name="성진 허" userId="d11e3a3bd2671329" providerId="LiveId" clId="{B616943E-B616-4040-A5A2-7DFB9130AF18}" dt="2019-03-31T23:30:46.240" v="5197" actId="478"/>
        <pc:sldMkLst>
          <pc:docMk/>
          <pc:sldMk cId="1687295352" sldId="259"/>
        </pc:sldMkLst>
        <pc:spChg chg="del mod">
          <ac:chgData name="성진 허" userId="d11e3a3bd2671329" providerId="LiveId" clId="{B616943E-B616-4040-A5A2-7DFB9130AF18}" dt="2019-03-31T09:11:00.067" v="1688" actId="478"/>
          <ac:spMkLst>
            <pc:docMk/>
            <pc:sldMk cId="1687295352" sldId="259"/>
            <ac:spMk id="10" creationId="{AD15D8DF-C4D0-4F84-A213-0497FA67C2F5}"/>
          </ac:spMkLst>
        </pc:spChg>
        <pc:spChg chg="del">
          <ac:chgData name="성진 허" userId="d11e3a3bd2671329" providerId="LiveId" clId="{B616943E-B616-4040-A5A2-7DFB9130AF18}" dt="2019-03-30T18:56:46.593" v="1255" actId="478"/>
          <ac:spMkLst>
            <pc:docMk/>
            <pc:sldMk cId="1687295352" sldId="259"/>
            <ac:spMk id="17" creationId="{E3670170-56F9-4A94-99EA-627EC5C7158A}"/>
          </ac:spMkLst>
        </pc:spChg>
        <pc:spChg chg="add mod">
          <ac:chgData name="성진 허" userId="d11e3a3bd2671329" providerId="LiveId" clId="{B616943E-B616-4040-A5A2-7DFB9130AF18}" dt="2019-03-30T19:01:35.421" v="1290" actId="403"/>
          <ac:spMkLst>
            <pc:docMk/>
            <pc:sldMk cId="1687295352" sldId="259"/>
            <ac:spMk id="19" creationId="{54E0E273-365B-4B42-BBDF-F34ED030167E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21" creationId="{6D840986-151F-4751-B3C9-AEDD543CED95}"/>
          </ac:spMkLst>
        </pc:spChg>
        <pc:spChg chg="add mod">
          <ac:chgData name="성진 허" userId="d11e3a3bd2671329" providerId="LiveId" clId="{B616943E-B616-4040-A5A2-7DFB9130AF18}" dt="2019-03-31T09:15:33.777" v="1795" actId="20577"/>
          <ac:spMkLst>
            <pc:docMk/>
            <pc:sldMk cId="1687295352" sldId="259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1" creationId="{C46CDA40-ADB2-446E-BCA4-DA4D35167178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2" creationId="{304F0908-E659-43AC-AFA1-3991ABADDE4A}"/>
          </ac:spMkLst>
        </pc:spChg>
        <pc:spChg chg="add del mod">
          <ac:chgData name="성진 허" userId="d11e3a3bd2671329" providerId="LiveId" clId="{B616943E-B616-4040-A5A2-7DFB9130AF18}" dt="2019-03-31T23:30:46.240" v="5197" actId="478"/>
          <ac:spMkLst>
            <pc:docMk/>
            <pc:sldMk cId="1687295352" sldId="259"/>
            <ac:spMk id="32" creationId="{46CB166E-8BC5-4E3E-96FF-6ECB2875D5A3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3" creationId="{E696F081-8EAD-4F42-B92A-595B8DE009F0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4" creationId="{F066BD56-4921-49CE-A6E5-ACF86140A8B8}"/>
          </ac:spMkLst>
        </pc:spChg>
        <pc:spChg chg="del mod">
          <ac:chgData name="성진 허" userId="d11e3a3bd2671329" providerId="LiveId" clId="{B616943E-B616-4040-A5A2-7DFB9130AF18}" dt="2019-03-30T18:58:11.308" v="1259" actId="478"/>
          <ac:spMkLst>
            <pc:docMk/>
            <pc:sldMk cId="1687295352" sldId="259"/>
            <ac:spMk id="36" creationId="{C83E93A0-9DFA-4D4C-BCCE-58BA3B7AD5D0}"/>
          </ac:spMkLst>
        </pc:spChg>
        <pc:spChg chg="add mod ord">
          <ac:chgData name="성진 허" userId="d11e3a3bd2671329" providerId="LiveId" clId="{B616943E-B616-4040-A5A2-7DFB9130AF18}" dt="2019-03-31T08:49:01.157" v="1338" actId="1076"/>
          <ac:spMkLst>
            <pc:docMk/>
            <pc:sldMk cId="1687295352" sldId="259"/>
            <ac:spMk id="37" creationId="{2E2C5CE0-693F-4665-A1F8-B1C249706597}"/>
          </ac:spMkLst>
        </pc:spChg>
        <pc:spChg chg="add mod">
          <ac:chgData name="성진 허" userId="d11e3a3bd2671329" providerId="LiveId" clId="{B616943E-B616-4040-A5A2-7DFB9130AF18}" dt="2019-03-31T08:52:10.954" v="1382"/>
          <ac:spMkLst>
            <pc:docMk/>
            <pc:sldMk cId="1687295352" sldId="259"/>
            <ac:spMk id="38" creationId="{DB8FBFB2-20C5-4631-867F-C070674B9213}"/>
          </ac:spMkLst>
        </pc:spChg>
        <pc:spChg chg="add mod ord">
          <ac:chgData name="성진 허" userId="d11e3a3bd2671329" providerId="LiveId" clId="{B616943E-B616-4040-A5A2-7DFB9130AF18}" dt="2019-03-31T08:51:38.860" v="1372" actId="1037"/>
          <ac:spMkLst>
            <pc:docMk/>
            <pc:sldMk cId="1687295352" sldId="259"/>
            <ac:spMk id="39" creationId="{208BD10A-4705-4E2D-B95F-309239CCE2FB}"/>
          </ac:spMkLst>
        </pc:spChg>
        <pc:spChg chg="add mod">
          <ac:chgData name="성진 허" userId="d11e3a3bd2671329" providerId="LiveId" clId="{B616943E-B616-4040-A5A2-7DFB9130AF18}" dt="2019-03-31T08:52:24.222" v="1384" actId="571"/>
          <ac:spMkLst>
            <pc:docMk/>
            <pc:sldMk cId="1687295352" sldId="259"/>
            <ac:spMk id="41" creationId="{53171545-0F79-4053-BC1E-275786C30413}"/>
          </ac:spMkLst>
        </pc:spChg>
        <pc:spChg chg="add mod">
          <ac:chgData name="성진 허" userId="d11e3a3bd2671329" providerId="LiveId" clId="{B616943E-B616-4040-A5A2-7DFB9130AF18}" dt="2019-03-31T08:59:59.524" v="1501" actId="14100"/>
          <ac:spMkLst>
            <pc:docMk/>
            <pc:sldMk cId="1687295352" sldId="259"/>
            <ac:spMk id="42" creationId="{EE46FA49-83C0-4CA1-8E97-CCC6A0C04950}"/>
          </ac:spMkLst>
        </pc:spChg>
        <pc:spChg chg="add mod">
          <ac:chgData name="성진 허" userId="d11e3a3bd2671329" providerId="LiveId" clId="{B616943E-B616-4040-A5A2-7DFB9130AF18}" dt="2019-03-31T08:54:46.614" v="1496" actId="1076"/>
          <ac:spMkLst>
            <pc:docMk/>
            <pc:sldMk cId="1687295352" sldId="259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54" creationId="{ED2AF85D-8CD0-46E4-9447-18B81E91711A}"/>
          </ac:spMkLst>
        </pc:spChg>
        <pc:spChg chg="add mod">
          <ac:chgData name="성진 허" userId="d11e3a3bd2671329" providerId="LiveId" clId="{B616943E-B616-4040-A5A2-7DFB9130AF18}" dt="2019-03-31T09:13:18.315" v="1751" actId="1038"/>
          <ac:spMkLst>
            <pc:docMk/>
            <pc:sldMk cId="1687295352" sldId="259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3:50:41.711" v="4488" actId="478"/>
          <ac:spMkLst>
            <pc:docMk/>
            <pc:sldMk cId="1687295352" sldId="259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13:31.583" v="1754" actId="164"/>
          <ac:spMkLst>
            <pc:docMk/>
            <pc:sldMk cId="1687295352" sldId="259"/>
            <ac:spMk id="64" creationId="{E99F36CA-21A2-49D2-B6CD-9F47E6F746EB}"/>
          </ac:spMkLst>
        </pc:spChg>
        <pc:spChg chg="add mod or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65" creationId="{AA563A99-96A1-4670-BE25-89AB78DA0F64}"/>
          </ac:spMkLst>
        </pc:spChg>
        <pc:spChg chg="add del">
          <ac:chgData name="성진 허" userId="d11e3a3bd2671329" providerId="LiveId" clId="{B616943E-B616-4040-A5A2-7DFB9130AF18}" dt="2019-03-31T09:12:19.109" v="1722"/>
          <ac:spMkLst>
            <pc:docMk/>
            <pc:sldMk cId="1687295352" sldId="259"/>
            <ac:spMk id="66" creationId="{CC951A90-BB62-49ED-BC3C-5C4C6C5CD3EB}"/>
          </ac:spMkLst>
        </pc:spChg>
        <pc:spChg chg="add del">
          <ac:chgData name="성진 허" userId="d11e3a3bd2671329" providerId="LiveId" clId="{B616943E-B616-4040-A5A2-7DFB9130AF18}" dt="2019-03-31T09:12:22.383" v="1724"/>
          <ac:spMkLst>
            <pc:docMk/>
            <pc:sldMk cId="1687295352" sldId="259"/>
            <ac:spMk id="67" creationId="{3C79C5C2-26BA-4F12-AA1D-6C0BB3F62646}"/>
          </ac:spMkLst>
        </pc:spChg>
        <pc:spChg chg="add mod ord">
          <ac:chgData name="성진 허" userId="d11e3a3bd2671329" providerId="LiveId" clId="{B616943E-B616-4040-A5A2-7DFB9130AF18}" dt="2019-03-31T09:14:32.433" v="1768" actId="14100"/>
          <ac:spMkLst>
            <pc:docMk/>
            <pc:sldMk cId="1687295352" sldId="259"/>
            <ac:spMk id="68" creationId="{0297B3BF-F784-49EF-ACEA-5031D189ABF6}"/>
          </ac:spMkLst>
        </pc:spChg>
        <pc:grpChg chg="add mod">
          <ac:chgData name="성진 허" userId="d11e3a3bd2671329" providerId="LiveId" clId="{B616943E-B616-4040-A5A2-7DFB9130AF18}" dt="2019-03-31T08:52:02.492" v="1374" actId="1076"/>
          <ac:grpSpMkLst>
            <pc:docMk/>
            <pc:sldMk cId="1687295352" sldId="259"/>
            <ac:grpSpMk id="35" creationId="{F665B640-BDDD-4AD1-A44C-BB34EE221BC2}"/>
          </ac:grpSpMkLst>
        </pc:grpChg>
        <pc:grpChg chg="add mod">
          <ac:chgData name="성진 허" userId="d11e3a3bd2671329" providerId="LiveId" clId="{B616943E-B616-4040-A5A2-7DFB9130AF18}" dt="2019-03-31T13:53:58.201" v="4608" actId="1076"/>
          <ac:grpSpMkLst>
            <pc:docMk/>
            <pc:sldMk cId="1687295352" sldId="259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13:59.753" v="1761" actId="1076"/>
          <ac:grpSpMkLst>
            <pc:docMk/>
            <pc:sldMk cId="1687295352" sldId="259"/>
            <ac:grpSpMk id="69" creationId="{9ACC74E6-7CCD-4372-8A08-5FFABE881CF9}"/>
          </ac:grpSpMkLst>
        </pc:grpChg>
        <pc:grpChg chg="add mod">
          <ac:chgData name="성진 허" userId="d11e3a3bd2671329" providerId="LiveId" clId="{B616943E-B616-4040-A5A2-7DFB9130AF18}" dt="2019-03-31T09:13:51.052" v="1759" actId="1076"/>
          <ac:grpSpMkLst>
            <pc:docMk/>
            <pc:sldMk cId="1687295352" sldId="259"/>
            <ac:grpSpMk id="70" creationId="{526899BB-0C03-4CDA-868A-0DED75C6EA8E}"/>
          </ac:grpSpMkLst>
        </pc:grpChg>
        <pc:grpChg chg="add mod">
          <ac:chgData name="성진 허" userId="d11e3a3bd2671329" providerId="LiveId" clId="{B616943E-B616-4040-A5A2-7DFB9130AF18}" dt="2019-03-31T09:13:43.104" v="1757" actId="1076"/>
          <ac:grpSpMkLst>
            <pc:docMk/>
            <pc:sldMk cId="1687295352" sldId="259"/>
            <ac:grpSpMk id="71" creationId="{026B7CAF-3097-481B-8251-CFAF1132B0A8}"/>
          </ac:grpSpMkLst>
        </pc:grpChg>
        <pc:picChg chg="add mod">
          <ac:chgData name="성진 허" userId="d11e3a3bd2671329" providerId="LiveId" clId="{B616943E-B616-4040-A5A2-7DFB9130AF18}" dt="2019-03-31T08:48:49.764" v="1335" actId="164"/>
          <ac:picMkLst>
            <pc:docMk/>
            <pc:sldMk cId="1687295352" sldId="259"/>
            <ac:picMk id="30" creationId="{63051628-A902-4BE8-807A-47C55F4FCED6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45" creationId="{222EAC04-71CB-47CC-ACA3-092BB880D3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7" creationId="{1B2B77E8-D071-47CB-8AC5-AC5E3D9179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9" creationId="{B9A74D93-EB10-4B91-AFB6-6D97644BA7B8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53" creationId="{A3576B2F-EA89-44B9-AB8D-AC8284F047A7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0" creationId="{BFC2BC67-1BBB-4470-9204-61419AC9B7FA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2" creationId="{7D76C925-BDA1-4D8A-88AC-4D975912FE0E}"/>
          </ac:picMkLst>
        </pc:picChg>
        <pc:cxnChg chg="add del mod">
          <ac:chgData name="성진 허" userId="d11e3a3bd2671329" providerId="LiveId" clId="{B616943E-B616-4040-A5A2-7DFB9130AF18}" dt="2019-03-30T19:00:09.466" v="1285" actId="478"/>
          <ac:cxnSpMkLst>
            <pc:docMk/>
            <pc:sldMk cId="1687295352" sldId="259"/>
            <ac:cxnSpMk id="18" creationId="{CDE95181-9C05-43F8-ABD6-44C0B1C941C7}"/>
          </ac:cxnSpMkLst>
        </pc:cxnChg>
        <pc:cxnChg chg="del">
          <ac:chgData name="성진 허" userId="d11e3a3bd2671329" providerId="LiveId" clId="{B616943E-B616-4040-A5A2-7DFB9130AF18}" dt="2019-03-30T18:56:50.817" v="1256" actId="478"/>
          <ac:cxnSpMkLst>
            <pc:docMk/>
            <pc:sldMk cId="1687295352" sldId="259"/>
            <ac:cxnSpMk id="20" creationId="{076EB25B-6A77-4F84-9668-D1C86F008D8E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3" creationId="{6AF70DD6-2781-4D77-8BA2-31EADC8C8E6B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4" creationId="{F3F7B272-38E4-457B-8430-2F3DAC8A0E9D}"/>
          </ac:cxnSpMkLst>
        </pc:cxnChg>
        <pc:cxnChg chg="add mod">
          <ac:chgData name="성진 허" userId="d11e3a3bd2671329" providerId="LiveId" clId="{B616943E-B616-4040-A5A2-7DFB9130AF18}" dt="2019-03-31T09:13:31.583" v="1754" actId="164"/>
          <ac:cxnSpMkLst>
            <pc:docMk/>
            <pc:sldMk cId="1687295352" sldId="259"/>
            <ac:cxnSpMk id="50" creationId="{19060C5C-6959-48D2-95CE-ABEC06704B42}"/>
          </ac:cxnSpMkLst>
        </pc:cxnChg>
        <pc:cxnChg chg="add del mod">
          <ac:chgData name="성진 허" userId="d11e3a3bd2671329" providerId="LiveId" clId="{B616943E-B616-4040-A5A2-7DFB9130AF18}" dt="2019-03-31T09:05:18.703" v="1615" actId="478"/>
          <ac:cxnSpMkLst>
            <pc:docMk/>
            <pc:sldMk cId="1687295352" sldId="259"/>
            <ac:cxnSpMk id="57" creationId="{E0A2DCFB-8CAF-4AEE-9A9D-507836574027}"/>
          </ac:cxnSpMkLst>
        </pc:cxnChg>
      </pc:sldChg>
      <pc:sldChg chg="add del">
        <pc:chgData name="성진 허" userId="d11e3a3bd2671329" providerId="LiveId" clId="{B616943E-B616-4040-A5A2-7DFB9130AF18}" dt="2019-03-30T18:19:46.670" v="291" actId="2696"/>
        <pc:sldMkLst>
          <pc:docMk/>
          <pc:sldMk cId="2042479205" sldId="260"/>
        </pc:sldMkLst>
      </pc:sldChg>
      <pc:sldChg chg="add del">
        <pc:chgData name="성진 허" userId="d11e3a3bd2671329" providerId="LiveId" clId="{B616943E-B616-4040-A5A2-7DFB9130AF18}" dt="2019-03-31T09:15:15.401" v="1769" actId="2696"/>
        <pc:sldMkLst>
          <pc:docMk/>
          <pc:sldMk cId="2219103661" sldId="260"/>
        </pc:sldMkLst>
      </pc:sldChg>
      <pc:sldChg chg="addSp delSp modSp add del">
        <pc:chgData name="성진 허" userId="d11e3a3bd2671329" providerId="LiveId" clId="{B616943E-B616-4040-A5A2-7DFB9130AF18}" dt="2019-03-31T10:07:12.299" v="2723" actId="2696"/>
        <pc:sldMkLst>
          <pc:docMk/>
          <pc:sldMk cId="3464369275" sldId="260"/>
        </pc:sldMkLst>
        <pc:spChg chg="mod">
          <ac:chgData name="성진 허" userId="d11e3a3bd2671329" providerId="LiveId" clId="{B616943E-B616-4040-A5A2-7DFB9130AF18}" dt="2019-03-31T09:16:59.490" v="1835" actId="1038"/>
          <ac:spMkLst>
            <pc:docMk/>
            <pc:sldMk cId="3464369275" sldId="260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09:16:41.516" v="1820"/>
          <ac:spMkLst>
            <pc:docMk/>
            <pc:sldMk cId="3464369275" sldId="260"/>
            <ac:spMk id="22" creationId="{0B0A0E63-2ED8-4BB4-B9F8-63BA93734B0B}"/>
          </ac:spMkLst>
        </pc:spChg>
        <pc:spChg chg="add del mod ord">
          <ac:chgData name="성진 허" userId="d11e3a3bd2671329" providerId="LiveId" clId="{B616943E-B616-4040-A5A2-7DFB9130AF18}" dt="2019-03-31T09:48:00.987" v="2053" actId="478"/>
          <ac:spMkLst>
            <pc:docMk/>
            <pc:sldMk cId="3464369275" sldId="260"/>
            <ac:spMk id="27" creationId="{08DCDCD9-2837-4297-80C2-D206D2590979}"/>
          </ac:spMkLst>
        </pc:spChg>
        <pc:spChg chg="add mod ord">
          <ac:chgData name="성진 허" userId="d11e3a3bd2671329" providerId="LiveId" clId="{B616943E-B616-4040-A5A2-7DFB9130AF18}" dt="2019-03-31T09:50:44.490" v="2252" actId="164"/>
          <ac:spMkLst>
            <pc:docMk/>
            <pc:sldMk cId="3464369275" sldId="260"/>
            <ac:spMk id="28" creationId="{831B9533-86CF-41C9-88F2-B89FA3A9924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2" creationId="{EE46FA49-83C0-4CA1-8E97-CCC6A0C04950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32:16.900" v="1963" actId="1076"/>
          <ac:spMkLst>
            <pc:docMk/>
            <pc:sldMk cId="3464369275" sldId="260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0:05:12.623" v="2656" actId="1076"/>
          <ac:spMkLst>
            <pc:docMk/>
            <pc:sldMk cId="3464369275" sldId="260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50:50.354" v="2255" actId="164"/>
          <ac:spMkLst>
            <pc:docMk/>
            <pc:sldMk cId="3464369275" sldId="260"/>
            <ac:spMk id="66" creationId="{B08110BE-B4D3-434B-9BA4-8561F441479B}"/>
          </ac:spMkLst>
        </pc:spChg>
        <pc:spChg chg="add mod ord">
          <ac:chgData name="성진 허" userId="d11e3a3bd2671329" providerId="LiveId" clId="{B616943E-B616-4040-A5A2-7DFB9130AF18}" dt="2019-03-31T09:50:53.078" v="2256" actId="164"/>
          <ac:spMkLst>
            <pc:docMk/>
            <pc:sldMk cId="3464369275" sldId="260"/>
            <ac:spMk id="67" creationId="{97212DB9-373B-4D1A-9745-29132A52E931}"/>
          </ac:spMkLst>
        </pc:spChg>
        <pc:spChg chg="add mod ord">
          <ac:chgData name="성진 허" userId="d11e3a3bd2671329" providerId="LiveId" clId="{B616943E-B616-4040-A5A2-7DFB9130AF18}" dt="2019-03-31T09:51:01.520" v="2257" actId="164"/>
          <ac:spMkLst>
            <pc:docMk/>
            <pc:sldMk cId="3464369275" sldId="260"/>
            <ac:spMk id="72" creationId="{2E04FAAA-E739-4CA5-BE01-18E217224AE0}"/>
          </ac:spMkLst>
        </pc:spChg>
        <pc:spChg chg="add mod ord">
          <ac:chgData name="성진 허" userId="d11e3a3bd2671329" providerId="LiveId" clId="{B616943E-B616-4040-A5A2-7DFB9130AF18}" dt="2019-03-31T09:51:04.073" v="2258" actId="164"/>
          <ac:spMkLst>
            <pc:docMk/>
            <pc:sldMk cId="3464369275" sldId="260"/>
            <ac:spMk id="73" creationId="{A4F10348-AE67-4274-996A-A19BFEA7BDBE}"/>
          </ac:spMkLst>
        </pc:spChg>
        <pc:spChg chg="add mod ord">
          <ac:chgData name="성진 허" userId="d11e3a3bd2671329" providerId="LiveId" clId="{B616943E-B616-4040-A5A2-7DFB9130AF18}" dt="2019-03-31T09:51:05.985" v="2259" actId="164"/>
          <ac:spMkLst>
            <pc:docMk/>
            <pc:sldMk cId="3464369275" sldId="260"/>
            <ac:spMk id="74" creationId="{B309D263-84F9-4CB3-99EE-F19D0C393028}"/>
          </ac:spMkLst>
        </pc:spChg>
        <pc:spChg chg="add mod ord">
          <ac:chgData name="성진 허" userId="d11e3a3bd2671329" providerId="LiveId" clId="{B616943E-B616-4040-A5A2-7DFB9130AF18}" dt="2019-03-31T09:57:03.844" v="2337" actId="164"/>
          <ac:spMkLst>
            <pc:docMk/>
            <pc:sldMk cId="3464369275" sldId="260"/>
            <ac:spMk id="102" creationId="{292242A9-5CD9-4EF6-A7A5-7B78A098EDCE}"/>
          </ac:spMkLst>
        </pc:spChg>
        <pc:spChg chg="add del mod">
          <ac:chgData name="성진 허" userId="d11e3a3bd2671329" providerId="LiveId" clId="{B616943E-B616-4040-A5A2-7DFB9130AF18}" dt="2019-03-31T09:57:45.727" v="2360" actId="478"/>
          <ac:spMkLst>
            <pc:docMk/>
            <pc:sldMk cId="3464369275" sldId="260"/>
            <ac:spMk id="104" creationId="{D240AC23-083D-4513-842F-87F96DB35076}"/>
          </ac:spMkLst>
        </pc:spChg>
        <pc:spChg chg="add mod">
          <ac:chgData name="성진 허" userId="d11e3a3bd2671329" providerId="LiveId" clId="{B616943E-B616-4040-A5A2-7DFB9130AF18}" dt="2019-03-31T09:58:49.888" v="2450" actId="1037"/>
          <ac:spMkLst>
            <pc:docMk/>
            <pc:sldMk cId="3464369275" sldId="260"/>
            <ac:spMk id="105" creationId="{91EFBD45-6F9D-4301-8671-FFFE2A9D0BCE}"/>
          </ac:spMkLst>
        </pc:spChg>
        <pc:spChg chg="add mod">
          <ac:chgData name="성진 허" userId="d11e3a3bd2671329" providerId="LiveId" clId="{B616943E-B616-4040-A5A2-7DFB9130AF18}" dt="2019-03-31T10:02:33.848" v="2566" actId="164"/>
          <ac:spMkLst>
            <pc:docMk/>
            <pc:sldMk cId="3464369275" sldId="260"/>
            <ac:spMk id="107" creationId="{A41C78C4-7A38-406A-BA79-324412FF6D61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08" creationId="{F336E0EC-11B5-4FE9-A6FD-85FCA5304756}"/>
          </ac:spMkLst>
        </pc:spChg>
        <pc:spChg chg="add mod">
          <ac:chgData name="성진 허" userId="d11e3a3bd2671329" providerId="LiveId" clId="{B616943E-B616-4040-A5A2-7DFB9130AF18}" dt="2019-03-31T10:02:37.674" v="2568" actId="1076"/>
          <ac:spMkLst>
            <pc:docMk/>
            <pc:sldMk cId="3464369275" sldId="260"/>
            <ac:spMk id="109" creationId="{78C8F437-F8BB-431D-AE00-FC96893ED152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10" creationId="{D2F2B2FA-5E27-4577-915B-E0302A663068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3" creationId="{244536EE-C1A2-4D98-B322-19A5C76A2BD3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4" creationId="{98E668B6-5E16-402E-A1D9-CF32BB6B7E72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6" creationId="{10766B32-28A2-48B2-B99A-86B0989860EC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7" creationId="{43947D9A-60B6-4B41-90E6-2BA8008E024D}"/>
          </ac:spMkLst>
        </pc:spChg>
        <pc:grpChg chg="add mod">
          <ac:chgData name="성진 허" userId="d11e3a3bd2671329" providerId="LiveId" clId="{B616943E-B616-4040-A5A2-7DFB9130AF18}" dt="2019-03-31T09:51:28.039" v="2266" actId="1076"/>
          <ac:grpSpMkLst>
            <pc:docMk/>
            <pc:sldMk cId="3464369275" sldId="260"/>
            <ac:grpSpMk id="29" creationId="{B31163C2-EED2-4253-B340-EE6F415D0EC2}"/>
          </ac:grpSpMkLst>
        </pc:grpChg>
        <pc:grpChg chg="add mod">
          <ac:chgData name="성진 허" userId="d11e3a3bd2671329" providerId="LiveId" clId="{B616943E-B616-4040-A5A2-7DFB9130AF18}" dt="2019-03-31T09:50:49.233" v="2254" actId="164"/>
          <ac:grpSpMkLst>
            <pc:docMk/>
            <pc:sldMk cId="3464369275" sldId="260"/>
            <ac:grpSpMk id="31" creationId="{FD0DFE6F-B377-481D-98D1-03BFACC1CF53}"/>
          </ac:grpSpMkLst>
        </pc:grpChg>
        <pc:grpChg chg="add mod">
          <ac:chgData name="성진 허" userId="d11e3a3bd2671329" providerId="LiveId" clId="{B616943E-B616-4040-A5A2-7DFB9130AF18}" dt="2019-03-31T09:52:34.934" v="2288" actId="1076"/>
          <ac:grpSpMkLst>
            <pc:docMk/>
            <pc:sldMk cId="3464369275" sldId="260"/>
            <ac:grpSpMk id="32" creationId="{BB1F37A3-EF5A-4E0E-AB49-0DA419D6F008}"/>
          </ac:grpSpMkLst>
        </pc:grpChg>
        <pc:grpChg chg="add del mod">
          <ac:chgData name="성진 허" userId="d11e3a3bd2671329" providerId="LiveId" clId="{B616943E-B616-4040-A5A2-7DFB9130AF18}" dt="2019-03-31T09:18:30.321" v="1841" actId="478"/>
          <ac:grpSpMkLst>
            <pc:docMk/>
            <pc:sldMk cId="3464369275" sldId="260"/>
            <ac:grpSpMk id="33" creationId="{197C1B80-3AD5-496A-B1F6-655A9AC21164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35" creationId="{F665B640-BDDD-4AD1-A44C-BB34EE221BC2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52:43.659" v="2292" actId="1076"/>
          <ac:grpSpMkLst>
            <pc:docMk/>
            <pc:sldMk cId="3464369275" sldId="260"/>
            <ac:grpSpMk id="57" creationId="{DE5D0D61-9521-4145-B374-C37F010D7CB9}"/>
          </ac:grpSpMkLst>
        </pc:grpChg>
        <pc:grpChg chg="add mod">
          <ac:chgData name="성진 허" userId="d11e3a3bd2671329" providerId="LiveId" clId="{B616943E-B616-4040-A5A2-7DFB9130AF18}" dt="2019-03-31T09:51:21.269" v="2264" actId="1076"/>
          <ac:grpSpMkLst>
            <pc:docMk/>
            <pc:sldMk cId="3464369275" sldId="260"/>
            <ac:grpSpMk id="59" creationId="{667D72E1-4619-4B7D-B0DC-804E292679BA}"/>
          </ac:grpSpMkLst>
        </pc:grpChg>
        <pc:grpChg chg="add mod">
          <ac:chgData name="성진 허" userId="d11e3a3bd2671329" providerId="LiveId" clId="{B616943E-B616-4040-A5A2-7DFB9130AF18}" dt="2019-03-31T09:53:03.636" v="2302" actId="1076"/>
          <ac:grpSpMkLst>
            <pc:docMk/>
            <pc:sldMk cId="3464369275" sldId="260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71" creationId="{026B7CAF-3097-481B-8251-CFAF1132B0A8}"/>
          </ac:grpSpMkLst>
        </pc:grpChg>
        <pc:grpChg chg="add mod">
          <ac:chgData name="성진 허" userId="d11e3a3bd2671329" providerId="LiveId" clId="{B616943E-B616-4040-A5A2-7DFB9130AF18}" dt="2019-03-31T09:53:38.325" v="2314" actId="1076"/>
          <ac:grpSpMkLst>
            <pc:docMk/>
            <pc:sldMk cId="3464369275" sldId="260"/>
            <ac:grpSpMk id="75" creationId="{3E985730-E99B-47B9-866A-035F2EF70FCD}"/>
          </ac:grpSpMkLst>
        </pc:grpChg>
        <pc:grpChg chg="add mod">
          <ac:chgData name="성진 허" userId="d11e3a3bd2671329" providerId="LiveId" clId="{B616943E-B616-4040-A5A2-7DFB9130AF18}" dt="2019-03-31T09:58:37.164" v="2390" actId="164"/>
          <ac:grpSpMkLst>
            <pc:docMk/>
            <pc:sldMk cId="3464369275" sldId="260"/>
            <ac:grpSpMk id="103" creationId="{ACE37730-83E9-4BC8-9984-24CE475A7A1A}"/>
          </ac:grpSpMkLst>
        </pc:grpChg>
        <pc:grpChg chg="add mod">
          <ac:chgData name="성진 허" userId="d11e3a3bd2671329" providerId="LiveId" clId="{B616943E-B616-4040-A5A2-7DFB9130AF18}" dt="2019-03-31T10:05:40.597" v="2660" actId="1076"/>
          <ac:grpSpMkLst>
            <pc:docMk/>
            <pc:sldMk cId="3464369275" sldId="260"/>
            <ac:grpSpMk id="106" creationId="{D39C06EC-3BAD-42F6-A51B-EB212634F684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1" creationId="{139B72BA-7274-4CAD-837A-E010C59E9A10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2" creationId="{B42CD9B0-F2CC-4169-A424-994CC7DF3EF5}"/>
          </ac:grpSpMkLst>
        </pc:grpChg>
        <pc:grpChg chg="add mod">
          <ac:chgData name="성진 허" userId="d11e3a3bd2671329" providerId="LiveId" clId="{B616943E-B616-4040-A5A2-7DFB9130AF18}" dt="2019-03-31T10:05:24.211" v="2657" actId="1076"/>
          <ac:grpSpMkLst>
            <pc:docMk/>
            <pc:sldMk cId="3464369275" sldId="260"/>
            <ac:grpSpMk id="115" creationId="{5342D260-A237-434E-A9D9-B8414F7041BC}"/>
          </ac:grpSpMkLst>
        </pc:grpChg>
        <pc:picChg chg="add mod">
          <ac:chgData name="성진 허" userId="d11e3a3bd2671329" providerId="LiveId" clId="{B616943E-B616-4040-A5A2-7DFB9130AF18}" dt="2019-03-31T09:32:16.900" v="1963" actId="1076"/>
          <ac:picMkLst>
            <pc:docMk/>
            <pc:sldMk cId="3464369275" sldId="260"/>
            <ac:picMk id="3" creationId="{663CCA88-84F9-4B78-81CB-B9CF287E7317}"/>
          </ac:picMkLst>
        </pc:picChg>
        <pc:picChg chg="add mod">
          <ac:chgData name="성진 허" userId="d11e3a3bd2671329" providerId="LiveId" clId="{B616943E-B616-4040-A5A2-7DFB9130AF18}" dt="2019-03-31T09:50:50.354" v="2255" actId="164"/>
          <ac:picMkLst>
            <pc:docMk/>
            <pc:sldMk cId="3464369275" sldId="260"/>
            <ac:picMk id="11" creationId="{54E3EFC2-585B-4A54-AA06-5866759DFE73}"/>
          </ac:picMkLst>
        </pc:picChg>
        <pc:picChg chg="add mod">
          <ac:chgData name="성진 허" userId="d11e3a3bd2671329" providerId="LiveId" clId="{B616943E-B616-4040-A5A2-7DFB9130AF18}" dt="2019-03-31T09:51:04.073" v="2258" actId="164"/>
          <ac:picMkLst>
            <pc:docMk/>
            <pc:sldMk cId="3464369275" sldId="260"/>
            <ac:picMk id="13" creationId="{CFFFF6F0-D334-4F9E-881A-84B654E940BE}"/>
          </ac:picMkLst>
        </pc:picChg>
        <pc:picChg chg="add mod">
          <ac:chgData name="성진 허" userId="d11e3a3bd2671329" providerId="LiveId" clId="{B616943E-B616-4040-A5A2-7DFB9130AF18}" dt="2019-03-31T09:50:44.490" v="2252" actId="164"/>
          <ac:picMkLst>
            <pc:docMk/>
            <pc:sldMk cId="3464369275" sldId="260"/>
            <ac:picMk id="18" creationId="{520CA371-49B4-45F9-8378-956675370087}"/>
          </ac:picMkLst>
        </pc:picChg>
        <pc:picChg chg="add mod">
          <ac:chgData name="성진 허" userId="d11e3a3bd2671329" providerId="LiveId" clId="{B616943E-B616-4040-A5A2-7DFB9130AF18}" dt="2019-03-31T09:51:05.985" v="2259" actId="164"/>
          <ac:picMkLst>
            <pc:docMk/>
            <pc:sldMk cId="3464369275" sldId="260"/>
            <ac:picMk id="21" creationId="{6410FE26-AA88-48A5-AB64-F78AFAC739DE}"/>
          </ac:picMkLst>
        </pc:picChg>
        <pc:picChg chg="add mod">
          <ac:chgData name="성진 허" userId="d11e3a3bd2671329" providerId="LiveId" clId="{B616943E-B616-4040-A5A2-7DFB9130AF18}" dt="2019-03-31T09:50:53.078" v="2256" actId="164"/>
          <ac:picMkLst>
            <pc:docMk/>
            <pc:sldMk cId="3464369275" sldId="260"/>
            <ac:picMk id="26" creationId="{2523D04C-0F5D-4F0F-9619-5F991495976D}"/>
          </ac:picMkLst>
        </pc:picChg>
        <pc:picChg chg="add del mod">
          <ac:chgData name="성진 허" userId="d11e3a3bd2671329" providerId="LiveId" clId="{B616943E-B616-4040-A5A2-7DFB9130AF18}" dt="2019-03-31T09:22:00.750" v="1850" actId="478"/>
          <ac:picMkLst>
            <pc:docMk/>
            <pc:sldMk cId="3464369275" sldId="260"/>
            <ac:picMk id="46" creationId="{EA57371D-2790-4DC0-9892-8138D1628BA5}"/>
          </ac:picMkLst>
        </pc:picChg>
        <pc:picChg chg="add mod">
          <ac:chgData name="성진 허" userId="d11e3a3bd2671329" providerId="LiveId" clId="{B616943E-B616-4040-A5A2-7DFB9130AF18}" dt="2019-03-31T09:51:01.520" v="2257" actId="164"/>
          <ac:picMkLst>
            <pc:docMk/>
            <pc:sldMk cId="3464369275" sldId="260"/>
            <ac:picMk id="55" creationId="{00CD65EE-4F38-41D2-B9F2-86A8EAB365E4}"/>
          </ac:picMkLst>
        </pc:picChg>
        <pc:picChg chg="add mod">
          <ac:chgData name="성진 허" userId="d11e3a3bd2671329" providerId="LiveId" clId="{B616943E-B616-4040-A5A2-7DFB9130AF18}" dt="2019-03-31T09:57:03.844" v="2337" actId="164"/>
          <ac:picMkLst>
            <pc:docMk/>
            <pc:sldMk cId="3464369275" sldId="260"/>
            <ac:picMk id="99" creationId="{05D0FBAF-7C5F-4BD7-A9F7-494C33CC97CC}"/>
          </ac:picMkLst>
        </pc:picChg>
        <pc:picChg chg="add del mod">
          <ac:chgData name="성진 허" userId="d11e3a3bd2671329" providerId="LiveId" clId="{B616943E-B616-4040-A5A2-7DFB9130AF18}" dt="2019-03-31T09:56:31.758" v="2322"/>
          <ac:picMkLst>
            <pc:docMk/>
            <pc:sldMk cId="3464369275" sldId="260"/>
            <ac:picMk id="101" creationId="{F4FE097B-3190-47D1-B4AE-6C810D4357C1}"/>
          </ac:picMkLst>
        </pc:picChg>
        <pc:cxnChg chg="del">
          <ac:chgData name="성진 허" userId="d11e3a3bd2671329" providerId="LiveId" clId="{B616943E-B616-4040-A5A2-7DFB9130AF18}" dt="2019-03-31T09:18:29.517" v="1840" actId="478"/>
          <ac:cxnSpMkLst>
            <pc:docMk/>
            <pc:sldMk cId="3464369275" sldId="260"/>
            <ac:cxnSpMk id="44" creationId="{808B0BBB-135F-4A04-A81F-66A1587EF305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48" creationId="{04F84036-45FC-47B2-9F1A-7F3F17B0F5B0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51" creationId="{3F9B6818-F651-4E6C-8339-ABC03FAD58B9}"/>
          </ac:cxnSpMkLst>
        </pc:cxnChg>
        <pc:cxnChg chg="add mod">
          <ac:chgData name="성진 허" userId="d11e3a3bd2671329" providerId="LiveId" clId="{B616943E-B616-4040-A5A2-7DFB9130AF18}" dt="2019-03-31T09:34:13.530" v="1995" actId="1037"/>
          <ac:cxnSpMkLst>
            <pc:docMk/>
            <pc:sldMk cId="3464369275" sldId="260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09:52:34.934" v="2288" actId="1076"/>
          <ac:cxnSpMkLst>
            <pc:docMk/>
            <pc:sldMk cId="3464369275" sldId="260"/>
            <ac:cxnSpMk id="76" creationId="{36DF6C5A-DED9-4DF6-9F19-B0CE3604F998}"/>
          </ac:cxnSpMkLst>
        </pc:cxnChg>
        <pc:cxnChg chg="add mod">
          <ac:chgData name="성진 허" userId="d11e3a3bd2671329" providerId="LiveId" clId="{B616943E-B616-4040-A5A2-7DFB9130AF18}" dt="2019-03-31T09:52:43.659" v="2292" actId="1076"/>
          <ac:cxnSpMkLst>
            <pc:docMk/>
            <pc:sldMk cId="3464369275" sldId="260"/>
            <ac:cxnSpMk id="82" creationId="{F7D62C28-E554-41F4-8310-DBB832CE3F0C}"/>
          </ac:cxnSpMkLst>
        </pc:cxnChg>
        <pc:cxnChg chg="add mod">
          <ac:chgData name="성진 허" userId="d11e3a3bd2671329" providerId="LiveId" clId="{B616943E-B616-4040-A5A2-7DFB9130AF18}" dt="2019-03-31T09:53:03.636" v="2302" actId="1076"/>
          <ac:cxnSpMkLst>
            <pc:docMk/>
            <pc:sldMk cId="3464369275" sldId="260"/>
            <ac:cxnSpMk id="85" creationId="{64FFDC8D-FA1D-40AF-A322-87AEED073A36}"/>
          </ac:cxnSpMkLst>
        </pc:cxnChg>
        <pc:cxnChg chg="add mod">
          <ac:chgData name="성진 허" userId="d11e3a3bd2671329" providerId="LiveId" clId="{B616943E-B616-4040-A5A2-7DFB9130AF18}" dt="2019-03-31T09:53:26.614" v="2309" actId="14100"/>
          <ac:cxnSpMkLst>
            <pc:docMk/>
            <pc:sldMk cId="3464369275" sldId="260"/>
            <ac:cxnSpMk id="89" creationId="{F0BDDF8C-E6C5-4D32-8961-E974E554D5A8}"/>
          </ac:cxnSpMkLst>
        </pc:cxnChg>
        <pc:cxnChg chg="add mod">
          <ac:chgData name="성진 허" userId="d11e3a3bd2671329" providerId="LiveId" clId="{B616943E-B616-4040-A5A2-7DFB9130AF18}" dt="2019-03-31T09:53:38.325" v="2314" actId="1076"/>
          <ac:cxnSpMkLst>
            <pc:docMk/>
            <pc:sldMk cId="3464369275" sldId="260"/>
            <ac:cxnSpMk id="95" creationId="{5E2A241E-4BA2-4FA8-B765-DCAB6F1B2691}"/>
          </ac:cxnSpMkLst>
        </pc:cxnChg>
      </pc:sldChg>
      <pc:sldChg chg="add del">
        <pc:chgData name="성진 허" userId="d11e3a3bd2671329" providerId="LiveId" clId="{B616943E-B616-4040-A5A2-7DFB9130AF18}" dt="2019-03-31T09:15:16.004" v="1770" actId="2696"/>
        <pc:sldMkLst>
          <pc:docMk/>
          <pc:sldMk cId="1456982822" sldId="261"/>
        </pc:sldMkLst>
      </pc:sldChg>
      <pc:sldChg chg="delSp add del">
        <pc:chgData name="성진 허" userId="d11e3a3bd2671329" providerId="LiveId" clId="{B616943E-B616-4040-A5A2-7DFB9130AF18}" dt="2019-03-31T09:31:02.010" v="1962" actId="2696"/>
        <pc:sldMkLst>
          <pc:docMk/>
          <pc:sldMk cId="3574539692" sldId="261"/>
        </pc:sldMkLst>
        <pc:spChg chg="del">
          <ac:chgData name="성진 허" userId="d11e3a3bd2671329" providerId="LiveId" clId="{B616943E-B616-4040-A5A2-7DFB9130AF18}" dt="2019-03-31T09:29:59.795" v="1960" actId="478"/>
          <ac:spMkLst>
            <pc:docMk/>
            <pc:sldMk cId="3574539692" sldId="261"/>
            <ac:spMk id="58" creationId="{A01F1862-42AA-46A8-A174-073262B4437F}"/>
          </ac:spMkLst>
        </pc:s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1" creationId="{026B7CAF-3097-481B-8251-CFAF1132B0A8}"/>
          </ac:grpSpMkLst>
        </pc:grpChg>
      </pc:sldChg>
      <pc:sldChg chg="addSp delSp modSp add ord modTransition">
        <pc:chgData name="성진 허" userId="d11e3a3bd2671329" providerId="LiveId" clId="{B616943E-B616-4040-A5A2-7DFB9130AF18}" dt="2019-03-31T23:27:16.047" v="5141"/>
        <pc:sldMkLst>
          <pc:docMk/>
          <pc:sldMk cId="3758181246" sldId="261"/>
        </pc:sldMkLst>
        <pc:spChg chg="mod">
          <ac:chgData name="성진 허" userId="d11e3a3bd2671329" providerId="LiveId" clId="{B616943E-B616-4040-A5A2-7DFB9130AF18}" dt="2019-03-31T10:07:28.801" v="2725" actId="164"/>
          <ac:spMkLst>
            <pc:docMk/>
            <pc:sldMk cId="3758181246" sldId="261"/>
            <ac:spMk id="52" creationId="{3BF41655-5F97-46B8-A0DF-FB7FCD1B1FC1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54" creationId="{C3283078-353E-4A7C-97D8-0542E3B79AAE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62" creationId="{8C5094F9-0141-40C3-AD18-4B7347060269}"/>
          </ac:spMkLst>
        </pc:spChg>
        <pc:spChg chg="del mod">
          <ac:chgData name="성진 허" userId="d11e3a3bd2671329" providerId="LiveId" clId="{B616943E-B616-4040-A5A2-7DFB9130AF18}" dt="2019-03-31T13:50:43.198" v="4489" actId="478"/>
          <ac:spMkLst>
            <pc:docMk/>
            <pc:sldMk cId="3758181246" sldId="261"/>
            <ac:spMk id="63" creationId="{5B7676DA-3302-47B6-949E-BD9038DDC11B}"/>
          </ac:spMkLst>
        </pc:s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2" creationId="{BEB0EADE-834C-4863-90CA-AD79C61DF08D}"/>
          </ac:grpSpMkLst>
        </pc:gr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4" creationId="{E9C879BD-384A-42C9-9B6C-B50ADBD0249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29" creationId="{B31163C2-EED2-4253-B340-EE6F415D0EC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32" creationId="{BB1F37A3-EF5A-4E0E-AB49-0DA419D6F008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7" creationId="{DE5D0D61-9521-4145-B374-C37F010D7CB9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9" creationId="{667D72E1-4619-4B7D-B0DC-804E292679BA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61" creationId="{0240B2B4-D11B-45A6-A483-C35205BF4EF3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75" creationId="{3E985730-E99B-47B9-866A-035F2EF70FCD}"/>
          </ac:grpSpMkLst>
        </pc:grpChg>
        <pc:picChg chg="mod">
          <ac:chgData name="성진 허" userId="d11e3a3bd2671329" providerId="LiveId" clId="{B616943E-B616-4040-A5A2-7DFB9130AF18}" dt="2019-03-31T10:07:28.801" v="2725" actId="164"/>
          <ac:picMkLst>
            <pc:docMk/>
            <pc:sldMk cId="3758181246" sldId="261"/>
            <ac:picMk id="3" creationId="{663CCA88-84F9-4B78-81CB-B9CF287E7317}"/>
          </ac:picMkLst>
        </pc:pic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48" creationId="{04F84036-45FC-47B2-9F1A-7F3F17B0F5B0}"/>
          </ac:cxnSpMkLst>
        </pc:cxn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51" creationId="{3F9B6818-F651-4E6C-8339-ABC03FAD58B9}"/>
          </ac:cxnSpMkLst>
        </pc:cxnChg>
        <pc:cxnChg chg="mod">
          <ac:chgData name="성진 허" userId="d11e3a3bd2671329" providerId="LiveId" clId="{B616943E-B616-4040-A5A2-7DFB9130AF18}" dt="2019-03-31T10:07:47.444" v="2727" actId="1076"/>
          <ac:cxnSpMkLst>
            <pc:docMk/>
            <pc:sldMk cId="3758181246" sldId="261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58" creationId="{6885B99D-14C9-423D-A302-9ED018DDC0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addSp delSp modSp add del modTransition">
        <pc:chgData name="성진 허" userId="d11e3a3bd2671329" providerId="LiveId" clId="{B616943E-B616-4040-A5A2-7DFB9130AF18}" dt="2019-03-31T23:27:16.047" v="5141"/>
        <pc:sldMkLst>
          <pc:docMk/>
          <pc:sldMk cId="901255055" sldId="262"/>
        </pc:sldMkLst>
        <pc:spChg chg="add mod">
          <ac:chgData name="성진 허" userId="d11e3a3bd2671329" providerId="LiveId" clId="{B616943E-B616-4040-A5A2-7DFB9130AF18}" dt="2019-03-31T10:35:25.762" v="4357" actId="1038"/>
          <ac:spMkLst>
            <pc:docMk/>
            <pc:sldMk cId="901255055" sldId="262"/>
            <ac:spMk id="12" creationId="{EFB6CA47-91E1-420F-B918-A805F262186B}"/>
          </ac:spMkLst>
        </pc:spChg>
        <pc:spChg chg="mod">
          <ac:chgData name="성진 허" userId="d11e3a3bd2671329" providerId="LiveId" clId="{B616943E-B616-4040-A5A2-7DFB9130AF18}" dt="2019-03-31T10:08:40.230" v="2765" actId="14100"/>
          <ac:spMkLst>
            <pc:docMk/>
            <pc:sldMk cId="901255055" sldId="262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10:48:08.527" v="4451" actId="1035"/>
          <ac:spMkLst>
            <pc:docMk/>
            <pc:sldMk cId="901255055" sldId="262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1T10:10:22.918" v="2775" actId="478"/>
          <ac:spMkLst>
            <pc:docMk/>
            <pc:sldMk cId="901255055" sldId="262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10:10:14.834" v="2774" actId="478"/>
          <ac:spMkLst>
            <pc:docMk/>
            <pc:sldMk cId="901255055" sldId="262"/>
            <ac:spMk id="54" creationId="{C3283078-353E-4A7C-97D8-0542E3B79AAE}"/>
          </ac:spMkLst>
        </pc:spChg>
        <pc:spChg chg="del">
          <ac:chgData name="성진 허" userId="d11e3a3bd2671329" providerId="LiveId" clId="{B616943E-B616-4040-A5A2-7DFB9130AF18}" dt="2019-03-31T10:10:13.636" v="2772" actId="478"/>
          <ac:spMkLst>
            <pc:docMk/>
            <pc:sldMk cId="901255055" sldId="262"/>
            <ac:spMk id="62" creationId="{8C5094F9-0141-40C3-AD18-4B7347060269}"/>
          </ac:spMkLst>
        </pc:spChg>
        <pc:spChg chg="del mod ord">
          <ac:chgData name="성진 허" userId="d11e3a3bd2671329" providerId="LiveId" clId="{B616943E-B616-4040-A5A2-7DFB9130AF18}" dt="2019-03-31T13:50:44.695" v="4490" actId="478"/>
          <ac:spMkLst>
            <pc:docMk/>
            <pc:sldMk cId="901255055" sldId="262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10:13:56.683" v="2909" actId="164"/>
          <ac:spMkLst>
            <pc:docMk/>
            <pc:sldMk cId="901255055" sldId="262"/>
            <ac:spMk id="70" creationId="{C7D4B648-A402-4438-BFCF-08781D59C65D}"/>
          </ac:spMkLst>
        </pc:spChg>
        <pc:spChg chg="add mod ord">
          <ac:chgData name="성진 허" userId="d11e3a3bd2671329" providerId="LiveId" clId="{B616943E-B616-4040-A5A2-7DFB9130AF18}" dt="2019-03-31T10:13:55.356" v="2908" actId="164"/>
          <ac:spMkLst>
            <pc:docMk/>
            <pc:sldMk cId="901255055" sldId="262"/>
            <ac:spMk id="71" creationId="{3CF5C58B-6EB3-457C-ABB1-F1572B8D2ECD}"/>
          </ac:spMkLst>
        </pc:spChg>
        <pc:spChg chg="add mod ord">
          <ac:chgData name="성진 허" userId="d11e3a3bd2671329" providerId="LiveId" clId="{B616943E-B616-4040-A5A2-7DFB9130AF18}" dt="2019-03-31T10:13:52.706" v="2907" actId="164"/>
          <ac:spMkLst>
            <pc:docMk/>
            <pc:sldMk cId="901255055" sldId="262"/>
            <ac:spMk id="77" creationId="{3147BA25-D354-4C51-A44C-DC6CCA08A029}"/>
          </ac:spMkLst>
        </pc:spChg>
        <pc:spChg chg="add del mod ord topLvl">
          <ac:chgData name="성진 허" userId="d11e3a3bd2671329" providerId="LiveId" clId="{B616943E-B616-4040-A5A2-7DFB9130AF18}" dt="2019-03-31T10:14:02.037" v="2910" actId="478"/>
          <ac:spMkLst>
            <pc:docMk/>
            <pc:sldMk cId="901255055" sldId="262"/>
            <ac:spMk id="78" creationId="{BD0524AC-E738-4ABB-A2C3-29E236A82328}"/>
          </ac:spMkLst>
        </pc:spChg>
        <pc:spChg chg="add mod or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79" creationId="{C2C7D448-A488-43B4-9738-66CA3E9F64E2}"/>
          </ac:spMkLst>
        </pc:spChg>
        <pc:spChg chg="add mod">
          <ac:chgData name="성진 허" userId="d11e3a3bd2671329" providerId="LiveId" clId="{B616943E-B616-4040-A5A2-7DFB9130AF18}" dt="2019-03-31T10:15:12.095" v="2931" actId="571"/>
          <ac:spMkLst>
            <pc:docMk/>
            <pc:sldMk cId="901255055" sldId="262"/>
            <ac:spMk id="80" creationId="{21E0941F-D8A5-4AAC-9B09-CF86D4702ABE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1" creationId="{0CFA68EC-EB33-4027-8EF7-A5DBF5B79D64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3" creationId="{BAAA51E2-3377-4A3F-AABA-6323592EE7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4" creationId="{AF5CF982-1C9E-4D0F-B155-F8BF594FB36A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6" creationId="{29FAC06A-4F0E-482A-B191-B5F2625B2330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7" creationId="{99B32BA2-E52E-48F8-AF96-2054191090C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8" creationId="{BA01C532-13EB-436C-9769-209D4CDB798C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0" creationId="{E9E6E611-A2E5-406B-98C9-FD2FD7527FDF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1" creationId="{AD9A3667-94B7-46AD-A70E-F3CF5F9196CD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2" creationId="{7D8BDC76-EAA2-411E-88F7-42D264A5C2C0}"/>
          </ac:spMkLst>
        </pc:spChg>
        <pc:spChg chg="add mod">
          <ac:chgData name="성진 허" userId="d11e3a3bd2671329" providerId="LiveId" clId="{B616943E-B616-4040-A5A2-7DFB9130AF18}" dt="2019-03-31T13:44:03.253" v="4472" actId="207"/>
          <ac:spMkLst>
            <pc:docMk/>
            <pc:sldMk cId="901255055" sldId="262"/>
            <ac:spMk id="93" creationId="{59BA8E39-3FB3-49FC-80C6-87CADD5F34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4" creationId="{3427EE1A-E644-4DA1-BB3C-D390B84EBD03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6" creationId="{90E43EA3-1878-4D1D-AF01-4012086AC014}"/>
          </ac:spMkLst>
        </pc:spChg>
        <pc:spChg chg="add del">
          <ac:chgData name="성진 허" userId="d11e3a3bd2671329" providerId="LiveId" clId="{B616943E-B616-4040-A5A2-7DFB9130AF18}" dt="2019-03-31T10:26:47.241" v="4015"/>
          <ac:spMkLst>
            <pc:docMk/>
            <pc:sldMk cId="901255055" sldId="262"/>
            <ac:spMk id="97" creationId="{1EF54232-1F84-49C3-A44F-D7195C07A7CA}"/>
          </ac:spMkLst>
        </pc:spChg>
        <pc:spChg chg="add mod ord">
          <ac:chgData name="성진 허" userId="d11e3a3bd2671329" providerId="LiveId" clId="{B616943E-B616-4040-A5A2-7DFB9130AF18}" dt="2019-03-31T10:48:56.920" v="4452" actId="14100"/>
          <ac:spMkLst>
            <pc:docMk/>
            <pc:sldMk cId="901255055" sldId="262"/>
            <ac:spMk id="98" creationId="{8F4E900B-17F8-4E52-86B3-87F7A6322DE8}"/>
          </ac:spMkLst>
        </pc:spChg>
        <pc:spChg chg="add mod">
          <ac:chgData name="성진 허" userId="d11e3a3bd2671329" providerId="LiveId" clId="{B616943E-B616-4040-A5A2-7DFB9130AF18}" dt="2019-03-31T10:30:47.777" v="4195" actId="14100"/>
          <ac:spMkLst>
            <pc:docMk/>
            <pc:sldMk cId="901255055" sldId="262"/>
            <ac:spMk id="100" creationId="{38BBB7B8-7D9F-4591-9DDB-0133B168F9E7}"/>
          </ac:spMkLst>
        </pc:spChg>
        <pc:spChg chg="add mod">
          <ac:chgData name="성진 허" userId="d11e3a3bd2671329" providerId="LiveId" clId="{B616943E-B616-4040-A5A2-7DFB9130AF18}" dt="2019-03-31T10:30:51.021" v="4196" actId="1076"/>
          <ac:spMkLst>
            <pc:docMk/>
            <pc:sldMk cId="901255055" sldId="262"/>
            <ac:spMk id="101" creationId="{3FC98782-7810-4833-A935-05DB8780D5EF}"/>
          </ac:spMkLst>
        </pc:spChg>
        <pc:spChg chg="mod">
          <ac:chgData name="성진 허" userId="d11e3a3bd2671329" providerId="LiveId" clId="{B616943E-B616-4040-A5A2-7DFB9130AF18}" dt="2019-03-31T10:14:33.455" v="2929" actId="1076"/>
          <ac:spMkLst>
            <pc:docMk/>
            <pc:sldMk cId="901255055" sldId="262"/>
            <ac:spMk id="113" creationId="{244536EE-C1A2-4D98-B322-19A5C76A2BD3}"/>
          </ac:spMkLst>
        </pc:spChg>
        <pc:spChg chg="mod">
          <ac:chgData name="성진 허" userId="d11e3a3bd2671329" providerId="LiveId" clId="{B616943E-B616-4040-A5A2-7DFB9130AF18}" dt="2019-03-31T10:14:08.968" v="2912" actId="1076"/>
          <ac:spMkLst>
            <pc:docMk/>
            <pc:sldMk cId="901255055" sldId="262"/>
            <ac:spMk id="114" creationId="{98E668B6-5E16-402E-A1D9-CF32BB6B7E72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6" creationId="{10766B32-28A2-48B2-B99A-86B0989860EC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7" creationId="{43947D9A-60B6-4B41-90E6-2BA8008E024D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19" creationId="{1955509B-1473-4479-A5AB-3218B0A9E690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20" creationId="{F177CF25-67C0-4197-9966-DF218B6B09B3}"/>
          </ac:spMkLst>
        </pc:spChg>
        <pc:spChg chg="add mod ord">
          <ac:chgData name="성진 허" userId="d11e3a3bd2671329" providerId="LiveId" clId="{B616943E-B616-4040-A5A2-7DFB9130AF18}" dt="2019-03-31T10:35:14.509" v="4339" actId="1035"/>
          <ac:spMkLst>
            <pc:docMk/>
            <pc:sldMk cId="901255055" sldId="262"/>
            <ac:spMk id="123" creationId="{A6E63615-042B-446C-9198-348D5EF0B173}"/>
          </ac:spMkLst>
        </pc:spChg>
        <pc:spChg chg="add mod">
          <ac:chgData name="성진 허" userId="d11e3a3bd2671329" providerId="LiveId" clId="{B616943E-B616-4040-A5A2-7DFB9130AF18}" dt="2019-03-31T10:34:06.083" v="4327" actId="164"/>
          <ac:spMkLst>
            <pc:docMk/>
            <pc:sldMk cId="901255055" sldId="262"/>
            <ac:spMk id="124" creationId="{98129A6B-FF57-44F3-9951-4ADF7A618D84}"/>
          </ac:spMkLst>
        </pc:spChg>
        <pc:spChg chg="add mod">
          <ac:chgData name="성진 허" userId="d11e3a3bd2671329" providerId="LiveId" clId="{B616943E-B616-4040-A5A2-7DFB9130AF18}" dt="2019-03-31T10:34:06.083" v="4327" actId="164"/>
          <ac:spMkLst>
            <pc:docMk/>
            <pc:sldMk cId="901255055" sldId="262"/>
            <ac:spMk id="125" creationId="{20FA2E5A-23B1-4263-B975-D2CC974D9ACC}"/>
          </ac:spMkLst>
        </pc:spChg>
        <pc:spChg chg="add mod ord">
          <ac:chgData name="성진 허" userId="d11e3a3bd2671329" providerId="LiveId" clId="{B616943E-B616-4040-A5A2-7DFB9130AF18}" dt="2019-03-31T10:44:27.048" v="4415" actId="167"/>
          <ac:spMkLst>
            <pc:docMk/>
            <pc:sldMk cId="901255055" sldId="262"/>
            <ac:spMk id="128" creationId="{B5495F1F-3365-4373-B34D-5516476D0A3D}"/>
          </ac:spMkLst>
        </pc:spChg>
        <pc:spChg chg="add mod">
          <ac:chgData name="성진 허" userId="d11e3a3bd2671329" providerId="LiveId" clId="{B616943E-B616-4040-A5A2-7DFB9130AF18}" dt="2019-03-31T13:51:41.226" v="4521" actId="1038"/>
          <ac:spMkLst>
            <pc:docMk/>
            <pc:sldMk cId="901255055" sldId="262"/>
            <ac:spMk id="129" creationId="{16BFD4A9-C117-4C2A-BF23-66F9F3079FA2}"/>
          </ac:spMkLst>
        </pc:spChg>
        <pc:spChg chg="add mod">
          <ac:chgData name="성진 허" userId="d11e3a3bd2671329" providerId="LiveId" clId="{B616943E-B616-4040-A5A2-7DFB9130AF18}" dt="2019-03-31T13:51:39.008" v="4517" actId="1035"/>
          <ac:spMkLst>
            <pc:docMk/>
            <pc:sldMk cId="901255055" sldId="262"/>
            <ac:spMk id="130" creationId="{EA0FEA58-B184-4098-999A-85F831E0B8D8}"/>
          </ac:spMkLst>
        </pc:spChg>
        <pc:grpChg chg="add del mod">
          <ac:chgData name="성진 허" userId="d11e3a3bd2671329" providerId="LiveId" clId="{B616943E-B616-4040-A5A2-7DFB9130AF18}" dt="2019-03-31T10:14:02.037" v="2910" actId="478"/>
          <ac:grpSpMkLst>
            <pc:docMk/>
            <pc:sldMk cId="901255055" sldId="262"/>
            <ac:grpSpMk id="2" creationId="{6D6039F0-5375-4E41-A59B-70D4B1E5D17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4" creationId="{6D958417-287E-4C95-8AFB-6D72A2A1509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5" creationId="{52A34BCD-B649-4089-8009-2B468B1D74C3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9" creationId="{1D34A74C-4C67-4BD6-A7E6-8AA1D23CE412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10" creationId="{A1AFFD0A-7745-4685-8309-B21B74DFD20F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29" creationId="{B31163C2-EED2-4253-B340-EE6F415D0EC2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32" creationId="{BB1F37A3-EF5A-4E0E-AB49-0DA419D6F008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7" creationId="{DE5D0D61-9521-4145-B374-C37F010D7CB9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9" creationId="{667D72E1-4619-4B7D-B0DC-804E292679BA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75" creationId="{3E985730-E99B-47B9-866A-035F2EF70FCD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06" creationId="{D39C06EC-3BAD-42F6-A51B-EB212634F684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1" creationId="{139B72BA-7274-4CAD-837A-E010C59E9A10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2" creationId="{B42CD9B0-F2CC-4169-A424-994CC7DF3EF5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5" creationId="{5342D260-A237-434E-A9D9-B8414F7041BC}"/>
          </ac:grpSpMkLst>
        </pc:grpChg>
        <pc:picChg chg="del">
          <ac:chgData name="성진 허" userId="d11e3a3bd2671329" providerId="LiveId" clId="{B616943E-B616-4040-A5A2-7DFB9130AF18}" dt="2019-03-31T10:10:22.918" v="2775" actId="478"/>
          <ac:picMkLst>
            <pc:docMk/>
            <pc:sldMk cId="901255055" sldId="262"/>
            <ac:picMk id="3" creationId="{663CCA88-84F9-4B78-81CB-B9CF287E7317}"/>
          </ac:picMkLst>
        </pc:picChg>
        <pc:picChg chg="add mod modCrop">
          <ac:chgData name="성진 허" userId="d11e3a3bd2671329" providerId="LiveId" clId="{B616943E-B616-4040-A5A2-7DFB9130AF18}" dt="2019-03-31T10:32:43.531" v="4258" actId="164"/>
          <ac:picMkLst>
            <pc:docMk/>
            <pc:sldMk cId="901255055" sldId="262"/>
            <ac:picMk id="8" creationId="{31E3935F-70A7-4EA7-BABA-A5B4D002F59F}"/>
          </ac:picMkLst>
        </pc:picChg>
        <pc:picChg chg="add mod">
          <ac:chgData name="성진 허" userId="d11e3a3bd2671329" providerId="LiveId" clId="{B616943E-B616-4040-A5A2-7DFB9130AF18}" dt="2019-03-31T10:13:55.356" v="2908" actId="164"/>
          <ac:picMkLst>
            <pc:docMk/>
            <pc:sldMk cId="901255055" sldId="262"/>
            <ac:picMk id="64" creationId="{9B5333F2-FD17-4419-9460-7576DBDCCFA8}"/>
          </ac:picMkLst>
        </pc:picChg>
        <pc:picChg chg="add mod">
          <ac:chgData name="성진 허" userId="d11e3a3bd2671329" providerId="LiveId" clId="{B616943E-B616-4040-A5A2-7DFB9130AF18}" dt="2019-03-31T10:13:56.683" v="2909" actId="164"/>
          <ac:picMkLst>
            <pc:docMk/>
            <pc:sldMk cId="901255055" sldId="262"/>
            <ac:picMk id="65" creationId="{98B40541-EF22-4F6D-90E2-3DC1A675BE9E}"/>
          </ac:picMkLst>
        </pc:picChg>
        <pc:picChg chg="add mod">
          <ac:chgData name="성진 허" userId="d11e3a3bd2671329" providerId="LiveId" clId="{B616943E-B616-4040-A5A2-7DFB9130AF18}" dt="2019-03-31T10:13:52.706" v="2907" actId="164"/>
          <ac:picMkLst>
            <pc:docMk/>
            <pc:sldMk cId="901255055" sldId="262"/>
            <ac:picMk id="68" creationId="{1D6BB66D-589B-4A26-B194-D2D27C8A34DF}"/>
          </ac:picMkLst>
        </pc:picChg>
        <pc:picChg chg="add mod topLvl">
          <ac:chgData name="성진 허" userId="d11e3a3bd2671329" providerId="LiveId" clId="{B616943E-B616-4040-A5A2-7DFB9130AF18}" dt="2019-03-31T10:31:35.955" v="4239" actId="1035"/>
          <ac:picMkLst>
            <pc:docMk/>
            <pc:sldMk cId="901255055" sldId="262"/>
            <ac:picMk id="69" creationId="{A4D82021-F1F7-4971-A6FD-7203CD170A97}"/>
          </ac:picMkLst>
        </pc:picChg>
        <pc:picChg chg="add mod">
          <ac:chgData name="성진 허" userId="d11e3a3bd2671329" providerId="LiveId" clId="{B616943E-B616-4040-A5A2-7DFB9130AF18}" dt="2019-03-31T10:44:09.138" v="4406" actId="1076"/>
          <ac:picMkLst>
            <pc:docMk/>
            <pc:sldMk cId="901255055" sldId="262"/>
            <ac:picMk id="126" creationId="{F6D2CE5B-C70C-4B88-88CB-9FA8865E8689}"/>
          </ac:picMkLst>
        </pc:picChg>
        <pc:picChg chg="add del">
          <ac:chgData name="성진 허" userId="d11e3a3bd2671329" providerId="LiveId" clId="{B616943E-B616-4040-A5A2-7DFB9130AF18}" dt="2019-03-31T10:44:16.507" v="4408"/>
          <ac:picMkLst>
            <pc:docMk/>
            <pc:sldMk cId="901255055" sldId="262"/>
            <ac:picMk id="127" creationId="{BDD1B76F-514F-462E-8954-232E11852257}"/>
          </ac:picMkLst>
        </pc:pic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48" creationId="{04F84036-45FC-47B2-9F1A-7F3F17B0F5B0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1" creationId="{3F9B6818-F651-4E6C-8339-ABC03FAD58B9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6" creationId="{E1F9731D-C4F4-40C2-A139-23515142DA32}"/>
          </ac:cxnSpMkLst>
        </pc:cxnChg>
        <pc:cxnChg chg="del">
          <ac:chgData name="성진 허" userId="d11e3a3bd2671329" providerId="LiveId" clId="{B616943E-B616-4040-A5A2-7DFB9130AF18}" dt="2019-03-31T10:10:12.397" v="2771" actId="478"/>
          <ac:cxnSpMkLst>
            <pc:docMk/>
            <pc:sldMk cId="901255055" sldId="262"/>
            <ac:cxnSpMk id="58" creationId="{6885B99D-14C9-423D-A302-9ED018DDC032}"/>
          </ac:cxnSpMkLst>
        </pc:cxnChg>
        <pc:cxnChg chg="del">
          <ac:chgData name="성진 허" userId="d11e3a3bd2671329" providerId="LiveId" clId="{B616943E-B616-4040-A5A2-7DFB9130AF18}" dt="2019-03-31T10:10:14.341" v="2773" actId="478"/>
          <ac:cxnSpMkLst>
            <pc:docMk/>
            <pc:sldMk cId="901255055" sldId="262"/>
            <ac:cxnSpMk id="60" creationId="{173B469B-B85B-48DA-9499-3BEF6EFB3842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76" creationId="{36DF6C5A-DED9-4DF6-9F19-B0CE3604F99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2" creationId="{F7D62C28-E554-41F4-8310-DBB832CE3F0C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5" creationId="{64FFDC8D-FA1D-40AF-A322-87AEED073A36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9" creationId="{F0BDDF8C-E6C5-4D32-8961-E974E554D5A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95" creationId="{5E2A241E-4BA2-4FA8-B765-DCAB6F1B2691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04" creationId="{EF71F613-FE28-4B18-8C17-CDBFF6203797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18" creationId="{41875344-C4E3-46B4-A002-F925D4257FE2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1" creationId="{4BBE7D5F-CC06-4239-B11D-41DD28CCCDC7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2" creationId="{2E2B6A55-F209-45B6-8450-600B7FAF4314}"/>
          </ac:cxnSpMkLst>
        </pc:cxnChg>
      </pc:sldChg>
      <pc:sldChg chg="add del">
        <pc:chgData name="성진 허" userId="d11e3a3bd2671329" providerId="LiveId" clId="{B616943E-B616-4040-A5A2-7DFB9130AF18}" dt="2019-03-31T10:10:03.802" v="2769"/>
        <pc:sldMkLst>
          <pc:docMk/>
          <pc:sldMk cId="2604992836" sldId="262"/>
        </pc:sldMkLst>
      </pc:sldChg>
      <pc:sldChg chg="add del">
        <pc:chgData name="성진 허" userId="d11e3a3bd2671329" providerId="LiveId" clId="{B616943E-B616-4040-A5A2-7DFB9130AF18}" dt="2019-03-31T10:06:38.392" v="2700" actId="2696"/>
        <pc:sldMkLst>
          <pc:docMk/>
          <pc:sldMk cId="4022378195" sldId="262"/>
        </pc:sldMkLst>
      </pc:sldChg>
      <pc:sldChg chg="add del modTransition">
        <pc:chgData name="성진 허" userId="d11e3a3bd2671329" providerId="LiveId" clId="{B616943E-B616-4040-A5A2-7DFB9130AF18}" dt="2019-03-31T10:06:38.133" v="2699" actId="2696"/>
        <pc:sldMkLst>
          <pc:docMk/>
          <pc:sldMk cId="285028571" sldId="263"/>
        </pc:sldMkLst>
      </pc:sldChg>
      <pc:sldChg chg="addSp delSp modSp add modTransition">
        <pc:chgData name="성진 허" userId="d11e3a3bd2671329" providerId="LiveId" clId="{B616943E-B616-4040-A5A2-7DFB9130AF18}" dt="2019-03-31T23:27:16.047" v="5141"/>
        <pc:sldMkLst>
          <pc:docMk/>
          <pc:sldMk cId="1840954776" sldId="263"/>
        </pc:sldMkLst>
        <pc:spChg chg="add del mod">
          <ac:chgData name="성진 허" userId="d11e3a3bd2671329" providerId="LiveId" clId="{B616943E-B616-4040-A5A2-7DFB9130AF18}" dt="2019-03-31T14:18:16.918" v="5071" actId="478"/>
          <ac:spMkLst>
            <pc:docMk/>
            <pc:sldMk cId="1840954776" sldId="263"/>
            <ac:spMk id="9" creationId="{7F07B64D-ECD6-4F81-BD76-00C8158B829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12" creationId="{EFB6CA47-91E1-420F-B918-A805F262186B}"/>
          </ac:spMkLst>
        </pc:spChg>
        <pc:spChg chg="add mod ord">
          <ac:chgData name="성진 허" userId="d11e3a3bd2671329" providerId="LiveId" clId="{B616943E-B616-4040-A5A2-7DFB9130AF18}" dt="2019-03-31T13:53:25.468" v="4600" actId="164"/>
          <ac:spMkLst>
            <pc:docMk/>
            <pc:sldMk cId="1840954776" sldId="263"/>
            <ac:spMk id="17" creationId="{A31270BB-B694-4525-B113-9AB877846A2F}"/>
          </ac:spMkLst>
        </pc:spChg>
        <pc:spChg chg="add mod ord">
          <ac:chgData name="성진 허" userId="d11e3a3bd2671329" providerId="LiveId" clId="{B616943E-B616-4040-A5A2-7DFB9130AF18}" dt="2019-03-31T13:53:24.586" v="4599" actId="164"/>
          <ac:spMkLst>
            <pc:docMk/>
            <pc:sldMk cId="1840954776" sldId="263"/>
            <ac:spMk id="18" creationId="{FDB68FFB-D087-4B04-A477-C082234A4018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1" creationId="{395739D4-D1B3-4612-B135-735A798994D4}"/>
          </ac:spMkLst>
        </pc:spChg>
        <pc:spChg chg="mod">
          <ac:chgData name="성진 허" userId="d11e3a3bd2671329" providerId="LiveId" clId="{B616943E-B616-4040-A5A2-7DFB9130AF18}" dt="2019-03-31T10:39:58.462" v="4401" actId="20577"/>
          <ac:spMkLst>
            <pc:docMk/>
            <pc:sldMk cId="1840954776" sldId="263"/>
            <ac:spMk id="22" creationId="{0B0A0E63-2ED8-4BB4-B9F8-63BA93734B0B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5" creationId="{FC66521F-41EB-4D3F-9D28-24CC888F470D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7" creationId="{517C8571-02A9-4A24-AFA2-33732B533AE7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8" creationId="{80B7C711-0900-49E9-A2B2-402CE6096A0D}"/>
          </ac:spMkLst>
        </pc:spChg>
        <pc:spChg chg="add del mod">
          <ac:chgData name="성진 허" userId="d11e3a3bd2671329" providerId="LiveId" clId="{B616943E-B616-4040-A5A2-7DFB9130AF18}" dt="2019-03-31T14:18:18.163" v="5072" actId="478"/>
          <ac:spMkLst>
            <pc:docMk/>
            <pc:sldMk cId="1840954776" sldId="263"/>
            <ac:spMk id="29" creationId="{F646C0A5-3389-4765-8DCD-5037829857BE}"/>
          </ac:spMkLst>
        </pc:spChg>
        <pc:spChg chg="add del">
          <ac:chgData name="성진 허" userId="d11e3a3bd2671329" providerId="LiveId" clId="{B616943E-B616-4040-A5A2-7DFB9130AF18}" dt="2019-03-31T14:04:53.001" v="4689"/>
          <ac:spMkLst>
            <pc:docMk/>
            <pc:sldMk cId="1840954776" sldId="263"/>
            <ac:spMk id="30" creationId="{EBFB830C-782A-4F1A-93EB-08EFE2A82961}"/>
          </ac:spMkLst>
        </pc:spChg>
        <pc:spChg chg="mod">
          <ac:chgData name="성진 허" userId="d11e3a3bd2671329" providerId="LiveId" clId="{B616943E-B616-4040-A5A2-7DFB9130AF18}" dt="2019-03-31T14:06:01.471" v="4735" actId="14100"/>
          <ac:spMkLst>
            <pc:docMk/>
            <pc:sldMk cId="1840954776" sldId="263"/>
            <ac:spMk id="32" creationId="{DD6B22BE-0FA6-4603-9A03-78227527C634}"/>
          </ac:spMkLst>
        </pc:spChg>
        <pc:spChg chg="mod">
          <ac:chgData name="성진 허" userId="d11e3a3bd2671329" providerId="LiveId" clId="{B616943E-B616-4040-A5A2-7DFB9130AF18}" dt="2019-03-31T14:08:48.405" v="4804" actId="20577"/>
          <ac:spMkLst>
            <pc:docMk/>
            <pc:sldMk cId="1840954776" sldId="263"/>
            <ac:spMk id="33" creationId="{4FD8E798-F892-43F9-AB49-C1F6A2E27CAF}"/>
          </ac:spMkLst>
        </pc:spChg>
        <pc:spChg chg="mod">
          <ac:chgData name="성진 허" userId="d11e3a3bd2671329" providerId="LiveId" clId="{B616943E-B616-4040-A5A2-7DFB9130AF18}" dt="2019-03-31T14:09:14.679" v="4820" actId="14100"/>
          <ac:spMkLst>
            <pc:docMk/>
            <pc:sldMk cId="1840954776" sldId="263"/>
            <ac:spMk id="35" creationId="{9870085F-B8B7-4BC3-A9D3-5841B0ADC470}"/>
          </ac:spMkLst>
        </pc:spChg>
        <pc:spChg chg="mod">
          <ac:chgData name="성진 허" userId="d11e3a3bd2671329" providerId="LiveId" clId="{B616943E-B616-4040-A5A2-7DFB9130AF18}" dt="2019-03-31T14:09:06.281" v="4818"/>
          <ac:spMkLst>
            <pc:docMk/>
            <pc:sldMk cId="1840954776" sldId="263"/>
            <ac:spMk id="36" creationId="{CD9CF474-0A64-480C-9664-2955E416D36F}"/>
          </ac:spMkLst>
        </pc:spChg>
        <pc:spChg chg="mod">
          <ac:chgData name="성진 허" userId="d11e3a3bd2671329" providerId="LiveId" clId="{B616943E-B616-4040-A5A2-7DFB9130AF18}" dt="2019-03-31T14:10:35.342" v="4891" actId="14100"/>
          <ac:spMkLst>
            <pc:docMk/>
            <pc:sldMk cId="1840954776" sldId="263"/>
            <ac:spMk id="41" creationId="{2825ECEE-DC8E-485F-B8B2-C0128292B011}"/>
          </ac:spMkLst>
        </pc:spChg>
        <pc:spChg chg="mod">
          <ac:chgData name="성진 허" userId="d11e3a3bd2671329" providerId="LiveId" clId="{B616943E-B616-4040-A5A2-7DFB9130AF18}" dt="2019-03-31T14:10:26.851" v="4889"/>
          <ac:spMkLst>
            <pc:docMk/>
            <pc:sldMk cId="1840954776" sldId="263"/>
            <ac:spMk id="42" creationId="{0C3C0651-0F0B-4337-A48D-21FC0DB7B76D}"/>
          </ac:spMkLst>
        </pc:spChg>
        <pc:spChg chg="mod">
          <ac:chgData name="성진 허" userId="d11e3a3bd2671329" providerId="LiveId" clId="{B616943E-B616-4040-A5A2-7DFB9130AF18}" dt="2019-03-31T14:12:27.472" v="4995" actId="14100"/>
          <ac:spMkLst>
            <pc:docMk/>
            <pc:sldMk cId="1840954776" sldId="263"/>
            <ac:spMk id="44" creationId="{B2D95A1E-FB81-4355-9591-2C99738DAD8E}"/>
          </ac:spMkLst>
        </pc:spChg>
        <pc:spChg chg="mod">
          <ac:chgData name="성진 허" userId="d11e3a3bd2671329" providerId="LiveId" clId="{B616943E-B616-4040-A5A2-7DFB9130AF18}" dt="2019-03-31T14:12:07.890" v="4991"/>
          <ac:spMkLst>
            <pc:docMk/>
            <pc:sldMk cId="1840954776" sldId="263"/>
            <ac:spMk id="45" creationId="{AA5575C7-B6CE-4D07-AE3B-E73BF4AE0817}"/>
          </ac:spMkLst>
        </pc:spChg>
        <pc:spChg chg="add del mod ord">
          <ac:chgData name="성진 허" userId="d11e3a3bd2671329" providerId="LiveId" clId="{B616943E-B616-4040-A5A2-7DFB9130AF18}" dt="2019-03-31T14:15:51.604" v="5025" actId="478"/>
          <ac:spMkLst>
            <pc:docMk/>
            <pc:sldMk cId="1840954776" sldId="263"/>
            <ac:spMk id="47" creationId="{B2CE09B2-D0F3-4A28-AD2C-1BED9D8BA7E4}"/>
          </ac:spMkLst>
        </pc:spChg>
        <pc:spChg chg="add del mod ord">
          <ac:chgData name="성진 허" userId="d11e3a3bd2671329" providerId="LiveId" clId="{B616943E-B616-4040-A5A2-7DFB9130AF18}" dt="2019-03-31T14:16:34.805" v="5033" actId="478"/>
          <ac:spMkLst>
            <pc:docMk/>
            <pc:sldMk cId="1840954776" sldId="263"/>
            <ac:spMk id="48" creationId="{BDFEF40C-540F-4D79-902E-5DC9779E2514}"/>
          </ac:spMkLst>
        </pc:spChg>
        <pc:spChg chg="add mod ord">
          <ac:chgData name="성진 허" userId="d11e3a3bd2671329" providerId="LiveId" clId="{B616943E-B616-4040-A5A2-7DFB9130AF18}" dt="2019-03-31T14:20:53.909" v="5108" actId="207"/>
          <ac:spMkLst>
            <pc:docMk/>
            <pc:sldMk cId="1840954776" sldId="263"/>
            <ac:spMk id="49" creationId="{9485ABB6-2131-4554-B6DD-7DD38701CD55}"/>
          </ac:spMkLst>
        </pc:spChg>
        <pc:spChg chg="add mod ord">
          <ac:chgData name="성진 허" userId="d11e3a3bd2671329" providerId="LiveId" clId="{B616943E-B616-4040-A5A2-7DFB9130AF18}" dt="2019-03-31T14:20:53.909" v="5108" actId="207"/>
          <ac:spMkLst>
            <pc:docMk/>
            <pc:sldMk cId="1840954776" sldId="263"/>
            <ac:spMk id="50" creationId="{A365C3D1-B7DA-4705-9166-15C24821FBDF}"/>
          </ac:spMkLst>
        </pc:spChg>
        <pc:spChg chg="del mod">
          <ac:chgData name="성진 허" userId="d11e3a3bd2671329" providerId="LiveId" clId="{B616943E-B616-4040-A5A2-7DFB9130AF18}" dt="2019-03-31T13:50:35.873" v="4486" actId="478"/>
          <ac:spMkLst>
            <pc:docMk/>
            <pc:sldMk cId="1840954776" sldId="263"/>
            <ac:spMk id="63" creationId="{5B7676DA-3302-47B6-949E-BD9038DDC11B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79" creationId="{C2C7D448-A488-43B4-9738-66CA3E9F64E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1" creationId="{0CFA68EC-EB33-4027-8EF7-A5DBF5B79D6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3" creationId="{BAAA51E2-3377-4A3F-AABA-6323592EE7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4" creationId="{AF5CF982-1C9E-4D0F-B155-F8BF594FB36A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8" creationId="{BA01C532-13EB-436C-9769-209D4CDB798C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2" creationId="{7D8BDC76-EAA2-411E-88F7-42D264A5C2C0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3" creationId="{59BA8E39-3FB3-49FC-80C6-87CADD5F34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4" creationId="{3427EE1A-E644-4DA1-BB3C-D390B84EBD03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6" creationId="{90E43EA3-1878-4D1D-AF01-4012086AC01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8" creationId="{8F4E900B-17F8-4E52-86B3-87F7A6322DE8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0" creationId="{38BBB7B8-7D9F-4591-9DDB-0133B168F9E7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1" creationId="{3FC98782-7810-4833-A935-05DB8780D5EF}"/>
          </ac:spMkLst>
        </pc:s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4" creationId="{6D958417-287E-4C95-8AFB-6D72A2A15094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5" creationId="{52A34BCD-B649-4089-8009-2B468B1D74C3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3:53:22.514" v="4598" actId="164"/>
          <ac:grpSpMkLst>
            <pc:docMk/>
            <pc:sldMk cId="1840954776" sldId="263"/>
            <ac:grpSpMk id="6" creationId="{F81D15C8-7B23-435B-8540-DB05E863F0AE}"/>
          </ac:grpSpMkLst>
        </pc:grpChg>
        <pc:grpChg chg="add del mod">
          <ac:chgData name="성진 허" userId="d11e3a3bd2671329" providerId="LiveId" clId="{B616943E-B616-4040-A5A2-7DFB9130AF18}" dt="2019-03-31T13:53:45.218" v="4606" actId="478"/>
          <ac:grpSpMkLst>
            <pc:docMk/>
            <pc:sldMk cId="1840954776" sldId="263"/>
            <ac:grpSpMk id="7" creationId="{6AA77A57-F251-441E-AE78-0C533C512911}"/>
          </ac:grpSpMkLst>
        </pc:grpChg>
        <pc:grpChg chg="add del mod">
          <ac:chgData name="성진 허" userId="d11e3a3bd2671329" providerId="LiveId" clId="{B616943E-B616-4040-A5A2-7DFB9130AF18}" dt="2019-03-31T13:53:44.078" v="4605" actId="478"/>
          <ac:grpSpMkLst>
            <pc:docMk/>
            <pc:sldMk cId="1840954776" sldId="263"/>
            <ac:grpSpMk id="8" creationId="{50FD637F-CFA9-403F-A62E-C758A3C95C6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9" creationId="{1D34A74C-4C67-4BD6-A7E6-8AA1D23CE41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10" creationId="{A1AFFD0A-7745-4685-8309-B21B74DFD20F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0" creationId="{21C48E02-C0AA-47C6-B29D-274FF6E8CFC5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6" creationId="{999CDD6F-C2DB-432D-A2AD-81E1A98AD34A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1" creationId="{D1AB1901-91C1-48DD-93E6-1BB0ECB9889E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4" creationId="{22E51C52-1C91-4D3B-8D06-C63A5AA68D40}"/>
          </ac:grpSpMkLst>
        </pc:grpChg>
        <pc:grpChg chg="add mod">
          <ac:chgData name="성진 허" userId="d11e3a3bd2671329" providerId="LiveId" clId="{B616943E-B616-4040-A5A2-7DFB9130AF18}" dt="2019-03-31T14:06:37.627" v="4738" actId="571"/>
          <ac:grpSpMkLst>
            <pc:docMk/>
            <pc:sldMk cId="1840954776" sldId="263"/>
            <ac:grpSpMk id="37" creationId="{0EE8EC32-CA18-4E65-879A-53C1587E1EB1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0" creationId="{FFD33F1C-8255-4E31-818E-195D92F02574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3" creationId="{BCB3814E-B948-41B0-B4DF-8C42D8615EB7}"/>
          </ac:grpSpMkLst>
        </pc:grpChg>
        <pc:picChg chg="add mod">
          <ac:chgData name="성진 허" userId="d11e3a3bd2671329" providerId="LiveId" clId="{B616943E-B616-4040-A5A2-7DFB9130AF18}" dt="2019-03-31T13:53:24.586" v="4599" actId="164"/>
          <ac:picMkLst>
            <pc:docMk/>
            <pc:sldMk cId="1840954776" sldId="263"/>
            <ac:picMk id="3" creationId="{82C8D781-B362-4BED-AC75-A0EA33625720}"/>
          </ac:picMkLst>
        </pc:picChg>
        <pc:picChg chg="add mod">
          <ac:chgData name="성진 허" userId="d11e3a3bd2671329" providerId="LiveId" clId="{B616943E-B616-4040-A5A2-7DFB9130AF18}" dt="2019-03-31T13:53:25.468" v="4600" actId="164"/>
          <ac:picMkLst>
            <pc:docMk/>
            <pc:sldMk cId="1840954776" sldId="263"/>
            <ac:picMk id="5" creationId="{6F226106-037A-4257-8BA5-B70D456DF40F}"/>
          </ac:picMkLst>
        </pc:picChg>
        <pc:picChg chg="add mod modCrop">
          <ac:chgData name="성진 허" userId="d11e3a3bd2671329" providerId="LiveId" clId="{B616943E-B616-4040-A5A2-7DFB9130AF18}" dt="2019-03-31T14:20:06.700" v="5074" actId="1076"/>
          <ac:picMkLst>
            <pc:docMk/>
            <pc:sldMk cId="1840954776" sldId="263"/>
            <ac:picMk id="11" creationId="{DEBEE760-C858-4435-9B40-E38704CEB84E}"/>
          </ac:picMkLst>
        </pc:picChg>
        <pc:picChg chg="add mod">
          <ac:chgData name="성진 허" userId="d11e3a3bd2671329" providerId="LiveId" clId="{B616943E-B616-4040-A5A2-7DFB9130AF18}" dt="2019-03-31T14:15:28.579" v="5019" actId="1076"/>
          <ac:picMkLst>
            <pc:docMk/>
            <pc:sldMk cId="1840954776" sldId="263"/>
            <ac:picMk id="13" creationId="{4A313CCF-B4EF-41D3-B7EA-7DD3B6A8F9F6}"/>
          </ac:picMkLst>
        </pc:picChg>
        <pc:picChg chg="del">
          <ac:chgData name="성진 허" userId="d11e3a3bd2671329" providerId="LiveId" clId="{B616943E-B616-4040-A5A2-7DFB9130AF18}" dt="2019-03-31T10:41:25.276" v="4403" actId="478"/>
          <ac:picMkLst>
            <pc:docMk/>
            <pc:sldMk cId="1840954776" sldId="263"/>
            <ac:picMk id="69" creationId="{A4D82021-F1F7-4971-A6FD-7203CD170A97}"/>
          </ac:picMkLst>
        </pc:picChg>
        <pc:cxnChg chg="add mod">
          <ac:chgData name="성진 허" userId="d11e3a3bd2671329" providerId="LiveId" clId="{B616943E-B616-4040-A5A2-7DFB9130AF18}" dt="2019-03-31T14:18:04.829" v="5068" actId="692"/>
          <ac:cxnSpMkLst>
            <pc:docMk/>
            <pc:sldMk cId="1840954776" sldId="263"/>
            <ac:cxnSpMk id="51" creationId="{C96D6E4C-7E2C-485F-946C-92C873B01EF1}"/>
          </ac:cxnSpMkLst>
        </pc:cxnChg>
        <pc:cxnChg chg="add mod">
          <ac:chgData name="성진 허" userId="d11e3a3bd2671329" providerId="LiveId" clId="{B616943E-B616-4040-A5A2-7DFB9130AF18}" dt="2019-03-31T14:18:09.152" v="5069" actId="571"/>
          <ac:cxnSpMkLst>
            <pc:docMk/>
            <pc:sldMk cId="1840954776" sldId="263"/>
            <ac:cxnSpMk id="53" creationId="{6E8F21B3-548D-4A46-A383-E36EE92F23F9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4" creationId="{E1272AB3-B9B2-4380-B9CB-83E553C4BA61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5" creationId="{8117CFD7-1585-4DE7-BA55-976E57002DBA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04" creationId="{EF71F613-FE28-4B18-8C17-CDBFF6203797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18" creationId="{41875344-C4E3-46B4-A002-F925D4257FE2}"/>
          </ac:cxnSpMkLst>
        </pc:cxnChg>
      </pc:sldChg>
      <pc:sldChg chg="delSp add del">
        <pc:chgData name="성진 허" userId="d11e3a3bd2671329" providerId="LiveId" clId="{B616943E-B616-4040-A5A2-7DFB9130AF18}" dt="2019-03-31T14:21:09.973" v="5110" actId="2696"/>
        <pc:sldMkLst>
          <pc:docMk/>
          <pc:sldMk cId="3280119174" sldId="264"/>
        </pc:sldMkLst>
        <pc:spChg chg="del">
          <ac:chgData name="성진 허" userId="d11e3a3bd2671329" providerId="LiveId" clId="{B616943E-B616-4040-A5A2-7DFB9130AF18}" dt="2019-03-31T13:50:47.590" v="4491" actId="478"/>
          <ac:spMkLst>
            <pc:docMk/>
            <pc:sldMk cId="3280119174" sldId="264"/>
            <ac:spMk id="63" creationId="{5B7676DA-3302-47B6-949E-BD9038DDC11B}"/>
          </ac:spMkLst>
        </pc:spChg>
      </pc:sldChg>
      <pc:sldChg chg="delSp modSp add modTransition">
        <pc:chgData name="성진 허" userId="d11e3a3bd2671329" providerId="LiveId" clId="{B616943E-B616-4040-A5A2-7DFB9130AF18}" dt="2019-03-31T23:27:16.047" v="5141"/>
        <pc:sldMkLst>
          <pc:docMk/>
          <pc:sldMk cId="2472342505" sldId="265"/>
        </pc:sldMkLst>
        <pc:spChg chg="mod">
          <ac:chgData name="성진 허" userId="d11e3a3bd2671329" providerId="LiveId" clId="{B616943E-B616-4040-A5A2-7DFB9130AF18}" dt="2019-03-31T14:22:25.031" v="5135" actId="14100"/>
          <ac:spMkLst>
            <pc:docMk/>
            <pc:sldMk cId="2472342505" sldId="265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14:22:02.720" v="5133" actId="20577"/>
          <ac:spMkLst>
            <pc:docMk/>
            <pc:sldMk cId="2472342505" sldId="265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49" creationId="{9485ABB6-2131-4554-B6DD-7DD38701CD55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50" creationId="{A365C3D1-B7DA-4705-9166-15C24821FBDF}"/>
          </ac:spMkLst>
        </pc:s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0" creationId="{21C48E02-C0AA-47C6-B29D-274FF6E8CFC5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6" creationId="{999CDD6F-C2DB-432D-A2AD-81E1A98AD34A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1" creationId="{D1AB1901-91C1-48DD-93E6-1BB0ECB9889E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4" creationId="{22E51C52-1C91-4D3B-8D06-C63A5AA68D40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0" creationId="{FFD33F1C-8255-4E31-818E-195D92F02574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3" creationId="{BCB3814E-B948-41B0-B4DF-8C42D8615EB7}"/>
          </ac:grpSpMkLst>
        </pc:grp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1" creationId="{DEBEE760-C858-4435-9B40-E38704CEB84E}"/>
          </ac:picMkLst>
        </pc:pic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3" creationId="{4A313CCF-B4EF-41D3-B7EA-7DD3B6A8F9F6}"/>
          </ac:picMkLst>
        </pc:pic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1" creationId="{C96D6E4C-7E2C-485F-946C-92C873B01EF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3" creationId="{6E8F21B3-548D-4A46-A383-E36EE92F23F9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4" creationId="{E1272AB3-B9B2-4380-B9CB-83E553C4BA6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5" creationId="{8117CFD7-1585-4DE7-BA55-976E57002DBA}"/>
          </ac:cxnSpMkLst>
        </pc:cxnChg>
      </pc:sldChg>
      <pc:sldMasterChg chg="modSldLayout">
        <pc:chgData name="성진 허" userId="d11e3a3bd2671329" providerId="LiveId" clId="{B616943E-B616-4040-A5A2-7DFB9130AF18}" dt="2019-03-31T14:01:57.045" v="4681" actId="207"/>
        <pc:sldMasterMkLst>
          <pc:docMk/>
          <pc:sldMasterMk cId="2647271555" sldId="2147483672"/>
        </pc:sldMasterMkLst>
        <pc:sldLayoutChg chg="addSp modSp">
          <pc:chgData name="성진 허" userId="d11e3a3bd2671329" providerId="LiveId" clId="{B616943E-B616-4040-A5A2-7DFB9130AF18}" dt="2019-03-31T14:01:57.045" v="4681" actId="207"/>
          <pc:sldLayoutMkLst>
            <pc:docMk/>
            <pc:sldMasterMk cId="2647271555" sldId="2147483672"/>
            <pc:sldLayoutMk cId="667194056" sldId="2147483674"/>
          </pc:sldLayoutMkLst>
          <pc:spChg chg="add mod">
            <ac:chgData name="성진 허" userId="d11e3a3bd2671329" providerId="LiveId" clId="{B616943E-B616-4040-A5A2-7DFB9130AF18}" dt="2019-03-31T14:01:05.457" v="4679" actId="207"/>
            <ac:spMkLst>
              <pc:docMk/>
              <pc:sldMasterMk cId="2647271555" sldId="2147483672"/>
              <pc:sldLayoutMk cId="667194056" sldId="2147483674"/>
              <ac:spMk id="7" creationId="{F4BAA4AE-98C9-4600-AD43-E2D7D6DF1BD2}"/>
            </ac:spMkLst>
          </pc:spChg>
          <pc:spChg chg="add mod">
            <ac:chgData name="성진 허" userId="d11e3a3bd2671329" providerId="LiveId" clId="{B616943E-B616-4040-A5A2-7DFB9130AF18}" dt="2019-03-31T14:01:57.045" v="4681" actId="207"/>
            <ac:spMkLst>
              <pc:docMk/>
              <pc:sldMasterMk cId="2647271555" sldId="2147483672"/>
              <pc:sldLayoutMk cId="667194056" sldId="2147483674"/>
              <ac:spMk id="8" creationId="{F457A9EC-B0FD-44D5-AFE0-7BA61F4D0EDB}"/>
            </ac:spMkLst>
          </pc:spChg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oad-Tripping">
            <a:hlinkClick r:id="" action="ppaction://media"/>
            <a:extLst>
              <a:ext uri="{FF2B5EF4-FFF2-40B4-BE49-F238E27FC236}">
                <a16:creationId xmlns:a16="http://schemas.microsoft.com/office/drawing/2014/main" id="{69A5E5F7-9ACD-42C0-A1DD-F56011FF33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B2BFE23-3801-4A80-A749-779B908833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C5DA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18DCFB5F-958F-45C6-AB9F-872FCEEFCB9F}"/>
              </a:ext>
            </a:extLst>
          </p:cNvPr>
          <p:cNvSpPr/>
          <p:nvPr/>
        </p:nvSpPr>
        <p:spPr>
          <a:xfrm>
            <a:off x="5501640" y="3247676"/>
            <a:ext cx="1229360" cy="308324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F6365-718C-46E4-B510-6E8D7C0F2F8F}"/>
              </a:ext>
            </a:extLst>
          </p:cNvPr>
          <p:cNvSpPr txBox="1"/>
          <p:nvPr/>
        </p:nvSpPr>
        <p:spPr>
          <a:xfrm>
            <a:off x="4373880" y="1962259"/>
            <a:ext cx="34442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모두에게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이동의 자유를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ATC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7987CB6-614F-4856-850C-9A65BA2EFC7C}"/>
              </a:ext>
            </a:extLst>
          </p:cNvPr>
          <p:cNvCxnSpPr/>
          <p:nvPr/>
        </p:nvCxnSpPr>
        <p:spPr>
          <a:xfrm>
            <a:off x="5049520" y="1759413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A39C22F-ACFC-43B2-AD08-23CDE08181C2}"/>
              </a:ext>
            </a:extLst>
          </p:cNvPr>
          <p:cNvCxnSpPr/>
          <p:nvPr/>
        </p:nvCxnSpPr>
        <p:spPr>
          <a:xfrm>
            <a:off x="5049520" y="3871556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368F52C-91B2-4C02-BBEE-33B76AADA011}"/>
              </a:ext>
            </a:extLst>
          </p:cNvPr>
          <p:cNvSpPr txBox="1"/>
          <p:nvPr/>
        </p:nvSpPr>
        <p:spPr>
          <a:xfrm>
            <a:off x="4429760" y="3964972"/>
            <a:ext cx="3329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</a:t>
            </a:r>
          </a:p>
        </p:txBody>
      </p:sp>
    </p:spTree>
    <p:extLst>
      <p:ext uri="{BB962C8B-B14F-4D97-AF65-F5344CB8AC3E}">
        <p14:creationId xmlns:p14="http://schemas.microsoft.com/office/powerpoint/2010/main" val="201917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평행 사변형 35">
            <a:extLst>
              <a:ext uri="{FF2B5EF4-FFF2-40B4-BE49-F238E27FC236}">
                <a16:creationId xmlns:a16="http://schemas.microsoft.com/office/drawing/2014/main" id="{C83E93A0-9DFA-4D4C-BCCE-58BA3B7AD5D0}"/>
              </a:ext>
            </a:extLst>
          </p:cNvPr>
          <p:cNvSpPr/>
          <p:nvPr/>
        </p:nvSpPr>
        <p:spPr>
          <a:xfrm>
            <a:off x="4084794" y="3249862"/>
            <a:ext cx="1154143" cy="38480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F0B965B-78FD-4B57-9D14-554193E03F3B}"/>
              </a:ext>
            </a:extLst>
          </p:cNvPr>
          <p:cNvGrpSpPr/>
          <p:nvPr/>
        </p:nvGrpSpPr>
        <p:grpSpPr>
          <a:xfrm>
            <a:off x="6868662" y="1328704"/>
            <a:ext cx="3398075" cy="523220"/>
            <a:chOff x="6868662" y="1328704"/>
            <a:chExt cx="3398075" cy="523220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D74E98BE-BFC2-4BB5-8817-9C9748AD23B9}"/>
                </a:ext>
              </a:extLst>
            </p:cNvPr>
            <p:cNvSpPr/>
            <p:nvPr/>
          </p:nvSpPr>
          <p:spPr>
            <a:xfrm>
              <a:off x="8199120" y="1421183"/>
              <a:ext cx="7721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D840986-151F-4751-B3C9-AEDD543CED95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개요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670170-56F9-4A94-99EA-627EC5C7158A}"/>
              </a:ext>
            </a:extLst>
          </p:cNvPr>
          <p:cNvSpPr txBox="1"/>
          <p:nvPr/>
        </p:nvSpPr>
        <p:spPr>
          <a:xfrm>
            <a:off x="3353015" y="3057542"/>
            <a:ext cx="2617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76EB25B-6A77-4F84-9668-D1C86F008D8E}"/>
              </a:ext>
            </a:extLst>
          </p:cNvPr>
          <p:cNvCxnSpPr/>
          <p:nvPr/>
        </p:nvCxnSpPr>
        <p:spPr>
          <a:xfrm>
            <a:off x="6096000" y="547697"/>
            <a:ext cx="0" cy="5540587"/>
          </a:xfrm>
          <a:prstGeom prst="line">
            <a:avLst/>
          </a:prstGeom>
          <a:ln w="38100">
            <a:solidFill>
              <a:srgbClr val="5C5DA0">
                <a:alpha val="74000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F69A166B-8D26-41F2-B096-EDACD6209899}"/>
              </a:ext>
            </a:extLst>
          </p:cNvPr>
          <p:cNvGrpSpPr/>
          <p:nvPr/>
        </p:nvGrpSpPr>
        <p:grpSpPr>
          <a:xfrm>
            <a:off x="6868662" y="2254679"/>
            <a:ext cx="3398075" cy="523220"/>
            <a:chOff x="6868662" y="2254679"/>
            <a:chExt cx="3398075" cy="523220"/>
          </a:xfrm>
        </p:grpSpPr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73313C1B-C8ED-4254-A440-DC751AA0D221}"/>
                </a:ext>
              </a:extLst>
            </p:cNvPr>
            <p:cNvSpPr/>
            <p:nvPr/>
          </p:nvSpPr>
          <p:spPr>
            <a:xfrm>
              <a:off x="6974840" y="2347158"/>
              <a:ext cx="1468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5D55167A-04F4-4779-941D-D39B664162F3}"/>
                </a:ext>
              </a:extLst>
            </p:cNvPr>
            <p:cNvSpPr/>
            <p:nvPr/>
          </p:nvSpPr>
          <p:spPr>
            <a:xfrm>
              <a:off x="8778557" y="2347158"/>
              <a:ext cx="1401763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6CDA40-ADB2-446E-BCA4-DA4D35167178}"/>
                </a:ext>
              </a:extLst>
            </p:cNvPr>
            <p:cNvSpPr txBox="1"/>
            <p:nvPr/>
          </p:nvSpPr>
          <p:spPr>
            <a:xfrm>
              <a:off x="6868662" y="225467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 인식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머신러닝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8ABBFD6-0393-44F1-A2BE-CB28CA3B0912}"/>
              </a:ext>
            </a:extLst>
          </p:cNvPr>
          <p:cNvGrpSpPr/>
          <p:nvPr/>
        </p:nvGrpSpPr>
        <p:grpSpPr>
          <a:xfrm>
            <a:off x="6498272" y="3180654"/>
            <a:ext cx="3398075" cy="523220"/>
            <a:chOff x="6498272" y="3180654"/>
            <a:chExt cx="3398075" cy="523220"/>
          </a:xfrm>
        </p:grpSpPr>
        <p:sp>
          <p:nvSpPr>
            <p:cNvPr id="42" name="평행 사변형 41">
              <a:extLst>
                <a:ext uri="{FF2B5EF4-FFF2-40B4-BE49-F238E27FC236}">
                  <a16:creationId xmlns:a16="http://schemas.microsoft.com/office/drawing/2014/main" id="{7D2EAC26-1458-4F7F-BE07-6441800F275B}"/>
                </a:ext>
              </a:extLst>
            </p:cNvPr>
            <p:cNvSpPr/>
            <p:nvPr/>
          </p:nvSpPr>
          <p:spPr>
            <a:xfrm>
              <a:off x="6697414" y="3273133"/>
              <a:ext cx="177602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평행 사변형 42">
              <a:extLst>
                <a:ext uri="{FF2B5EF4-FFF2-40B4-BE49-F238E27FC236}">
                  <a16:creationId xmlns:a16="http://schemas.microsoft.com/office/drawing/2014/main" id="{61A21669-A361-4A45-98BE-516EAC8E75CE}"/>
                </a:ext>
              </a:extLst>
            </p:cNvPr>
            <p:cNvSpPr/>
            <p:nvPr/>
          </p:nvSpPr>
          <p:spPr>
            <a:xfrm>
              <a:off x="8770440" y="3273133"/>
              <a:ext cx="9069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04F0908-E659-43AC-AFA1-3991ABADDE4A}"/>
                </a:ext>
              </a:extLst>
            </p:cNvPr>
            <p:cNvSpPr txBox="1"/>
            <p:nvPr/>
          </p:nvSpPr>
          <p:spPr>
            <a:xfrm>
              <a:off x="6498272" y="318065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HUD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1F7620C-438A-450C-AD21-E657BFA41EB9}"/>
              </a:ext>
            </a:extLst>
          </p:cNvPr>
          <p:cNvGrpSpPr/>
          <p:nvPr/>
        </p:nvGrpSpPr>
        <p:grpSpPr>
          <a:xfrm>
            <a:off x="6914961" y="4106629"/>
            <a:ext cx="3398075" cy="523220"/>
            <a:chOff x="6914961" y="4106629"/>
            <a:chExt cx="3398075" cy="523220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DAF9E752-200D-45E9-8034-843275A905AA}"/>
                </a:ext>
              </a:extLst>
            </p:cNvPr>
            <p:cNvSpPr/>
            <p:nvPr/>
          </p:nvSpPr>
          <p:spPr>
            <a:xfrm>
              <a:off x="773684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평행 사변형 46">
              <a:extLst>
                <a:ext uri="{FF2B5EF4-FFF2-40B4-BE49-F238E27FC236}">
                  <a16:creationId xmlns:a16="http://schemas.microsoft.com/office/drawing/2014/main" id="{DC42740E-F5A2-4A20-8085-10EACAF0BB5D}"/>
                </a:ext>
              </a:extLst>
            </p:cNvPr>
            <p:cNvSpPr/>
            <p:nvPr/>
          </p:nvSpPr>
          <p:spPr>
            <a:xfrm>
              <a:off x="880110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696F081-8EAD-4F42-B92A-595B8DE009F0}"/>
                </a:ext>
              </a:extLst>
            </p:cNvPr>
            <p:cNvSpPr txBox="1"/>
            <p:nvPr/>
          </p:nvSpPr>
          <p:spPr>
            <a:xfrm>
              <a:off x="6914961" y="410662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어플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33A835B-00D4-49F1-A198-37D728E2F4FE}"/>
              </a:ext>
            </a:extLst>
          </p:cNvPr>
          <p:cNvGrpSpPr/>
          <p:nvPr/>
        </p:nvGrpSpPr>
        <p:grpSpPr>
          <a:xfrm>
            <a:off x="6949685" y="5036188"/>
            <a:ext cx="3398075" cy="523220"/>
            <a:chOff x="6949685" y="5036188"/>
            <a:chExt cx="3398075" cy="523220"/>
          </a:xfrm>
        </p:grpSpPr>
        <p:sp>
          <p:nvSpPr>
            <p:cNvPr id="48" name="평행 사변형 47">
              <a:extLst>
                <a:ext uri="{FF2B5EF4-FFF2-40B4-BE49-F238E27FC236}">
                  <a16:creationId xmlns:a16="http://schemas.microsoft.com/office/drawing/2014/main" id="{275EBEF8-E476-41E4-B5CB-1B90985DED41}"/>
                </a:ext>
              </a:extLst>
            </p:cNvPr>
            <p:cNvSpPr/>
            <p:nvPr/>
          </p:nvSpPr>
          <p:spPr>
            <a:xfrm>
              <a:off x="8197308" y="5128667"/>
              <a:ext cx="855251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066BD56-4921-49CE-A6E5-ACF86140A8B8}"/>
                </a:ext>
              </a:extLst>
            </p:cNvPr>
            <p:cNvSpPr txBox="1"/>
            <p:nvPr/>
          </p:nvSpPr>
          <p:spPr>
            <a:xfrm>
              <a:off x="6949685" y="5036188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H/W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375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609558" y="333554"/>
            <a:ext cx="772160" cy="338262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665B640-BDDD-4AD1-A44C-BB34EE221BC2}"/>
              </a:ext>
            </a:extLst>
          </p:cNvPr>
          <p:cNvGrpSpPr/>
          <p:nvPr/>
        </p:nvGrpSpPr>
        <p:grpSpPr>
          <a:xfrm>
            <a:off x="1484507" y="2597736"/>
            <a:ext cx="2020709" cy="1662528"/>
            <a:chOff x="2287950" y="2522128"/>
            <a:chExt cx="2020709" cy="1662528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2E2C5CE0-693F-4665-A1F8-B1C249706597}"/>
                </a:ext>
              </a:extLst>
            </p:cNvPr>
            <p:cNvSpPr/>
            <p:nvPr/>
          </p:nvSpPr>
          <p:spPr>
            <a:xfrm>
              <a:off x="2287950" y="2522128"/>
              <a:ext cx="2020709" cy="166252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3051628-A902-4BE8-807A-47C55F4FC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8005" y="2613092"/>
              <a:ext cx="1480600" cy="1480600"/>
            </a:xfrm>
            <a:prstGeom prst="rect">
              <a:avLst/>
            </a:prstGeom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E1E1228-6ED6-42A6-BB86-72B369ACCA0F}"/>
              </a:ext>
            </a:extLst>
          </p:cNvPr>
          <p:cNvGrpSpPr/>
          <p:nvPr/>
        </p:nvGrpSpPr>
        <p:grpSpPr>
          <a:xfrm>
            <a:off x="4373880" y="2921168"/>
            <a:ext cx="3444240" cy="1015663"/>
            <a:chOff x="4373880" y="1962259"/>
            <a:chExt cx="3444240" cy="1015663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208BD10A-4705-4E2D-B95F-309239CCE2FB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B8FBFB2-20C5-4631-867F-C070674B9213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ATC ]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EE46FA49-83C0-4CA1-8E97-CCC6A0C04950}"/>
              </a:ext>
            </a:extLst>
          </p:cNvPr>
          <p:cNvSpPr txBox="1"/>
          <p:nvPr/>
        </p:nvSpPr>
        <p:spPr>
          <a:xfrm>
            <a:off x="3574648" y="3803253"/>
            <a:ext cx="5042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(Audio-Tactile Conversation)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542AED-E4D5-4A32-B371-45A66846F4FE}"/>
              </a:ext>
            </a:extLst>
          </p:cNvPr>
          <p:cNvSpPr txBox="1"/>
          <p:nvPr/>
        </p:nvSpPr>
        <p:spPr>
          <a:xfrm>
            <a:off x="685275" y="2536971"/>
            <a:ext cx="1500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for</a:t>
            </a: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9ACC74E6-7CCD-4372-8A08-5FFABE881CF9}"/>
              </a:ext>
            </a:extLst>
          </p:cNvPr>
          <p:cNvGrpSpPr/>
          <p:nvPr/>
        </p:nvGrpSpPr>
        <p:grpSpPr>
          <a:xfrm>
            <a:off x="8140029" y="900287"/>
            <a:ext cx="3749911" cy="1006022"/>
            <a:chOff x="8130294" y="533553"/>
            <a:chExt cx="3749911" cy="1006022"/>
          </a:xfrm>
        </p:grpSpPr>
        <p:sp>
          <p:nvSpPr>
            <p:cNvPr id="64" name="평행 사변형 63">
              <a:extLst>
                <a:ext uri="{FF2B5EF4-FFF2-40B4-BE49-F238E27FC236}">
                  <a16:creationId xmlns:a16="http://schemas.microsoft.com/office/drawing/2014/main" id="{E99F36CA-21A2-49D2-B6CD-9F47E6F746EB}"/>
                </a:ext>
              </a:extLst>
            </p:cNvPr>
            <p:cNvSpPr/>
            <p:nvPr/>
          </p:nvSpPr>
          <p:spPr>
            <a:xfrm>
              <a:off x="8130294" y="533553"/>
              <a:ext cx="3749911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1B2B77E8-D071-47CB-8AC5-AC5E3D917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1495" y="539361"/>
              <a:ext cx="1226916" cy="852009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B9A74D93-EB10-4B91-AFB6-6D97644BA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6380" y="622651"/>
              <a:ext cx="916924" cy="916924"/>
            </a:xfrm>
            <a:prstGeom prst="rect">
              <a:avLst/>
            </a:prstGeom>
          </p:spPr>
        </p:pic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19060C5C-6959-48D2-95CE-ABEC06704B42}"/>
                </a:ext>
              </a:extLst>
            </p:cNvPr>
            <p:cNvCxnSpPr>
              <a:cxnSpLocks/>
            </p:cNvCxnSpPr>
            <p:nvPr/>
          </p:nvCxnSpPr>
          <p:spPr>
            <a:xfrm>
              <a:off x="9537542" y="1081112"/>
              <a:ext cx="614034" cy="0"/>
            </a:xfrm>
            <a:prstGeom prst="line">
              <a:avLst/>
            </a:prstGeom>
            <a:ln w="38100"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26899BB-0C03-4CDA-868A-0DED75C6EA8E}"/>
              </a:ext>
            </a:extLst>
          </p:cNvPr>
          <p:cNvGrpSpPr/>
          <p:nvPr/>
        </p:nvGrpSpPr>
        <p:grpSpPr>
          <a:xfrm>
            <a:off x="8341173" y="2948886"/>
            <a:ext cx="3347624" cy="1015663"/>
            <a:chOff x="8341175" y="3055638"/>
            <a:chExt cx="3347624" cy="1015663"/>
          </a:xfrm>
        </p:grpSpPr>
        <p:sp>
          <p:nvSpPr>
            <p:cNvPr id="65" name="평행 사변형 64">
              <a:extLst>
                <a:ext uri="{FF2B5EF4-FFF2-40B4-BE49-F238E27FC236}">
                  <a16:creationId xmlns:a16="http://schemas.microsoft.com/office/drawing/2014/main" id="{AA563A99-96A1-4670-BE25-89AB78DA0F64}"/>
                </a:ext>
              </a:extLst>
            </p:cNvPr>
            <p:cNvSpPr/>
            <p:nvPr/>
          </p:nvSpPr>
          <p:spPr>
            <a:xfrm>
              <a:off x="8686784" y="3079158"/>
              <a:ext cx="2656406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222EAC04-71CB-47CC-ACA3-092BB880D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5867" y="3265793"/>
              <a:ext cx="682613" cy="682613"/>
            </a:xfrm>
            <a:prstGeom prst="rect">
              <a:avLst/>
            </a:prstGeom>
          </p:spPr>
        </p:pic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A3576B2F-EA89-44B9-AB8D-AC8284F04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9380" y="3134625"/>
              <a:ext cx="813781" cy="813781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D2AF85D-8CD0-46E4-9447-18B81E91711A}"/>
                </a:ext>
              </a:extLst>
            </p:cNvPr>
            <p:cNvSpPr txBox="1"/>
            <p:nvPr/>
          </p:nvSpPr>
          <p:spPr>
            <a:xfrm>
              <a:off x="8341175" y="3055638"/>
              <a:ext cx="33476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>
                      <a:lumMod val="8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+</a:t>
              </a:r>
            </a:p>
          </p:txBody>
        </p:sp>
      </p:grpSp>
      <p:sp>
        <p:nvSpPr>
          <p:cNvPr id="58" name="화살표: 아래쪽 57">
            <a:extLst>
              <a:ext uri="{FF2B5EF4-FFF2-40B4-BE49-F238E27FC236}">
                <a16:creationId xmlns:a16="http://schemas.microsoft.com/office/drawing/2014/main" id="{A01F1862-42AA-46A8-A174-073262B4437F}"/>
              </a:ext>
            </a:extLst>
          </p:cNvPr>
          <p:cNvSpPr/>
          <p:nvPr/>
        </p:nvSpPr>
        <p:spPr>
          <a:xfrm>
            <a:off x="9755917" y="4341289"/>
            <a:ext cx="473986" cy="635576"/>
          </a:xfrm>
          <a:prstGeom prst="downArrow">
            <a:avLst>
              <a:gd name="adj1" fmla="val 21714"/>
              <a:gd name="adj2" fmla="val 37037"/>
            </a:avLst>
          </a:prstGeom>
          <a:solidFill>
            <a:schemeClr val="bg1">
              <a:lumMod val="75000"/>
            </a:schemeClr>
          </a:solidFill>
          <a:ln>
            <a:solidFill>
              <a:srgbClr val="A7A8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26B7CAF-3097-481B-8251-CFAF1132B0A8}"/>
              </a:ext>
            </a:extLst>
          </p:cNvPr>
          <p:cNvGrpSpPr/>
          <p:nvPr/>
        </p:nvGrpSpPr>
        <p:grpSpPr>
          <a:xfrm>
            <a:off x="8922166" y="5161007"/>
            <a:ext cx="2149476" cy="852713"/>
            <a:chOff x="9024711" y="5198664"/>
            <a:chExt cx="2149476" cy="852713"/>
          </a:xfrm>
        </p:grpSpPr>
        <p:sp>
          <p:nvSpPr>
            <p:cNvPr id="68" name="평행 사변형 67">
              <a:extLst>
                <a:ext uri="{FF2B5EF4-FFF2-40B4-BE49-F238E27FC236}">
                  <a16:creationId xmlns:a16="http://schemas.microsoft.com/office/drawing/2014/main" id="{0297B3BF-F784-49EF-ACEA-5031D189ABF6}"/>
                </a:ext>
              </a:extLst>
            </p:cNvPr>
            <p:cNvSpPr/>
            <p:nvPr/>
          </p:nvSpPr>
          <p:spPr>
            <a:xfrm>
              <a:off x="9024711" y="5198665"/>
              <a:ext cx="2149476" cy="76481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BFC2BC67-1BBB-4470-9204-61419AC9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5985" y="5198664"/>
              <a:ext cx="852713" cy="852713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7D76C925-BDA1-4D8A-88AC-4D975912F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2182" y="5227737"/>
              <a:ext cx="712595" cy="712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729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소리인식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BEB0EADE-834C-4863-90CA-AD79C61DF08D}"/>
              </a:ext>
            </a:extLst>
          </p:cNvPr>
          <p:cNvGrpSpPr/>
          <p:nvPr/>
        </p:nvGrpSpPr>
        <p:grpSpPr>
          <a:xfrm>
            <a:off x="2001995" y="1026000"/>
            <a:ext cx="3279835" cy="2016802"/>
            <a:chOff x="1783080" y="1326175"/>
            <a:chExt cx="3279835" cy="201680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63CCA88-84F9-4B78-81CB-B9CF287E7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04F84036-45FC-47B2-9F1A-7F3F17B0F5B0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F9B6818-F651-4E6C-8339-ABC03FAD58B9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BF41655-5F97-46B8-A0DF-FB7FCD1B1FC1}"/>
                </a:ext>
              </a:extLst>
            </p:cNvPr>
            <p:cNvSpPr txBox="1"/>
            <p:nvPr/>
          </p:nvSpPr>
          <p:spPr>
            <a:xfrm>
              <a:off x="1783080" y="1326175"/>
              <a:ext cx="32798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외부소리 감지</a:t>
              </a:r>
              <a:endParaRPr lang="en-US" altLang="ko-KR" sz="32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1F9731D-C4F4-40C2-A139-23515142DA32}"/>
              </a:ext>
            </a:extLst>
          </p:cNvPr>
          <p:cNvCxnSpPr>
            <a:cxnSpLocks/>
          </p:cNvCxnSpPr>
          <p:nvPr/>
        </p:nvCxnSpPr>
        <p:spPr>
          <a:xfrm flipH="1">
            <a:off x="5076616" y="2252591"/>
            <a:ext cx="2990899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C879BD-384A-42C9-9B6C-B50ADBD02492}"/>
              </a:ext>
            </a:extLst>
          </p:cNvPr>
          <p:cNvGrpSpPr/>
          <p:nvPr/>
        </p:nvGrpSpPr>
        <p:grpSpPr>
          <a:xfrm>
            <a:off x="6968138" y="405054"/>
            <a:ext cx="3221867" cy="3368316"/>
            <a:chOff x="6749223" y="705229"/>
            <a:chExt cx="3221867" cy="3368316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667D72E1-4619-4B7D-B0DC-804E292679BA}"/>
                </a:ext>
              </a:extLst>
            </p:cNvPr>
            <p:cNvGrpSpPr/>
            <p:nvPr/>
          </p:nvGrpSpPr>
          <p:grpSpPr>
            <a:xfrm>
              <a:off x="8037263" y="2233589"/>
              <a:ext cx="649486" cy="649486"/>
              <a:chOff x="7966848" y="2163174"/>
              <a:chExt cx="779183" cy="779183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E04FAAA-E739-4CA5-BE01-18E217224AE0}"/>
                  </a:ext>
                </a:extLst>
              </p:cNvPr>
              <p:cNvSpPr/>
              <p:nvPr/>
            </p:nvSpPr>
            <p:spPr>
              <a:xfrm>
                <a:off x="7966848" y="2163174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00CD65EE-4F38-41D2-B9F2-86A8EAB365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0770" y="2233466"/>
                <a:ext cx="638600" cy="638600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B1F37A3-EF5A-4E0E-AB49-0DA419D6F008}"/>
                </a:ext>
              </a:extLst>
            </p:cNvPr>
            <p:cNvGrpSpPr/>
            <p:nvPr/>
          </p:nvGrpSpPr>
          <p:grpSpPr>
            <a:xfrm>
              <a:off x="8871428" y="1041417"/>
              <a:ext cx="779183" cy="779183"/>
              <a:chOff x="8777849" y="1095108"/>
              <a:chExt cx="779183" cy="779183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B08110BE-B4D3-434B-9BA4-8561F441479B}"/>
                  </a:ext>
                </a:extLst>
              </p:cNvPr>
              <p:cNvSpPr/>
              <p:nvPr/>
            </p:nvSpPr>
            <p:spPr>
              <a:xfrm>
                <a:off x="8777849" y="1095108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4E3EFC2-585B-4A54-AA06-5866759DFE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11287" y="1193377"/>
                <a:ext cx="584775" cy="584775"/>
              </a:xfrm>
              <a:prstGeom prst="rect">
                <a:avLst/>
              </a:prstGeom>
            </p:spPr>
          </p:pic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0240B2B4-D11B-45A6-A483-C35205BF4EF3}"/>
                </a:ext>
              </a:extLst>
            </p:cNvPr>
            <p:cNvGrpSpPr/>
            <p:nvPr/>
          </p:nvGrpSpPr>
          <p:grpSpPr>
            <a:xfrm>
              <a:off x="8625172" y="3148863"/>
              <a:ext cx="924682" cy="924682"/>
              <a:chOff x="8613135" y="3169183"/>
              <a:chExt cx="924682" cy="924682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A4F10348-AE67-4274-996A-A19BFEA7BDBE}"/>
                  </a:ext>
                </a:extLst>
              </p:cNvPr>
              <p:cNvSpPr/>
              <p:nvPr/>
            </p:nvSpPr>
            <p:spPr>
              <a:xfrm>
                <a:off x="8613135" y="3169183"/>
                <a:ext cx="924682" cy="924682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CFFFF6F0-D334-4F9E-881A-84B654E940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0941" y="3276043"/>
                <a:ext cx="708769" cy="708769"/>
              </a:xfrm>
              <a:prstGeom prst="rect">
                <a:avLst/>
              </a:prstGeom>
            </p:spPr>
          </p:pic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31163C2-EED2-4253-B340-EE6F415D0EC2}"/>
                </a:ext>
              </a:extLst>
            </p:cNvPr>
            <p:cNvGrpSpPr/>
            <p:nvPr/>
          </p:nvGrpSpPr>
          <p:grpSpPr>
            <a:xfrm>
              <a:off x="6749223" y="705229"/>
              <a:ext cx="1241892" cy="1241892"/>
              <a:chOff x="6688641" y="448080"/>
              <a:chExt cx="1453569" cy="1453569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831B9533-86CF-41C9-88F2-B89FA3A99241}"/>
                  </a:ext>
                </a:extLst>
              </p:cNvPr>
              <p:cNvSpPr/>
              <p:nvPr/>
            </p:nvSpPr>
            <p:spPr>
              <a:xfrm>
                <a:off x="6688641" y="448080"/>
                <a:ext cx="1453569" cy="1453569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520CA371-49B4-45F9-8378-9566753700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1737" y="583840"/>
                <a:ext cx="1127379" cy="1127379"/>
              </a:xfrm>
              <a:prstGeom prst="rect">
                <a:avLst/>
              </a:prstGeom>
            </p:spPr>
          </p:pic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3E985730-E99B-47B9-866A-035F2EF70FCD}"/>
                </a:ext>
              </a:extLst>
            </p:cNvPr>
            <p:cNvGrpSpPr/>
            <p:nvPr/>
          </p:nvGrpSpPr>
          <p:grpSpPr>
            <a:xfrm>
              <a:off x="7179398" y="3054124"/>
              <a:ext cx="669202" cy="669202"/>
              <a:chOff x="6778595" y="3030593"/>
              <a:chExt cx="779177" cy="779177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B309D263-84F9-4CB3-99EE-F19D0C393028}"/>
                  </a:ext>
                </a:extLst>
              </p:cNvPr>
              <p:cNvSpPr/>
              <p:nvPr/>
            </p:nvSpPr>
            <p:spPr>
              <a:xfrm>
                <a:off x="6778595" y="3030593"/>
                <a:ext cx="779177" cy="779177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6410FE26-AA88-48A5-AB64-F78AFAC73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8717" y="3167901"/>
                <a:ext cx="522198" cy="522198"/>
              </a:xfrm>
              <a:prstGeom prst="rect">
                <a:avLst/>
              </a:prstGeom>
            </p:spPr>
          </p:pic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E5D0D61-9521-4145-B374-C37F010D7CB9}"/>
                </a:ext>
              </a:extLst>
            </p:cNvPr>
            <p:cNvGrpSpPr/>
            <p:nvPr/>
          </p:nvGrpSpPr>
          <p:grpSpPr>
            <a:xfrm>
              <a:off x="9287268" y="2210855"/>
              <a:ext cx="683822" cy="683822"/>
              <a:chOff x="9428000" y="2199254"/>
              <a:chExt cx="708768" cy="708768"/>
            </a:xfrm>
          </p:grpSpPr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97212DB9-373B-4D1A-9745-29132A52E931}"/>
                  </a:ext>
                </a:extLst>
              </p:cNvPr>
              <p:cNvSpPr/>
              <p:nvPr/>
            </p:nvSpPr>
            <p:spPr>
              <a:xfrm>
                <a:off x="9428000" y="2199254"/>
                <a:ext cx="708768" cy="708768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523D04C-0F5D-4F0F-9619-5F99149597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48158" y="2292871"/>
                <a:ext cx="468453" cy="468453"/>
              </a:xfrm>
              <a:prstGeom prst="rect">
                <a:avLst/>
              </a:prstGeom>
            </p:spPr>
          </p:pic>
        </p:grp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36DF6C5A-DED9-4DF6-9F19-B0CE3604F998}"/>
                </a:ext>
              </a:extLst>
            </p:cNvPr>
            <p:cNvCxnSpPr>
              <a:cxnSpLocks/>
              <a:stCxn id="66" idx="3"/>
              <a:endCxn id="72" idx="7"/>
            </p:cNvCxnSpPr>
            <p:nvPr/>
          </p:nvCxnSpPr>
          <p:spPr>
            <a:xfrm flipH="1">
              <a:off x="8591634" y="1706491"/>
              <a:ext cx="393903" cy="622213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F7D62C28-E554-41F4-8310-DBB832CE3F0C}"/>
                </a:ext>
              </a:extLst>
            </p:cNvPr>
            <p:cNvCxnSpPr>
              <a:cxnSpLocks/>
              <a:stCxn id="67" idx="2"/>
              <a:endCxn id="72" idx="6"/>
            </p:cNvCxnSpPr>
            <p:nvPr/>
          </p:nvCxnSpPr>
          <p:spPr>
            <a:xfrm flipH="1">
              <a:off x="8686749" y="2552766"/>
              <a:ext cx="600519" cy="55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64FFDC8D-FA1D-40AF-A322-87AEED073A36}"/>
                </a:ext>
              </a:extLst>
            </p:cNvPr>
            <p:cNvCxnSpPr>
              <a:cxnSpLocks/>
              <a:stCxn id="73" idx="1"/>
              <a:endCxn id="72" idx="5"/>
            </p:cNvCxnSpPr>
            <p:nvPr/>
          </p:nvCxnSpPr>
          <p:spPr>
            <a:xfrm flipH="1" flipV="1">
              <a:off x="8591634" y="2787960"/>
              <a:ext cx="168955" cy="496320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F0BDDF8C-E6C5-4D32-8961-E974E554D5A8}"/>
                </a:ext>
              </a:extLst>
            </p:cNvPr>
            <p:cNvCxnSpPr>
              <a:cxnSpLocks/>
              <a:stCxn id="28" idx="5"/>
              <a:endCxn id="72" idx="1"/>
            </p:cNvCxnSpPr>
            <p:nvPr/>
          </p:nvCxnSpPr>
          <p:spPr>
            <a:xfrm>
              <a:off x="7809244" y="1765250"/>
              <a:ext cx="323134" cy="563454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5E2A241E-4BA2-4FA8-B765-DCAB6F1B2691}"/>
                </a:ext>
              </a:extLst>
            </p:cNvPr>
            <p:cNvCxnSpPr>
              <a:cxnSpLocks/>
              <a:stCxn id="74" idx="7"/>
              <a:endCxn id="72" idx="3"/>
            </p:cNvCxnSpPr>
            <p:nvPr/>
          </p:nvCxnSpPr>
          <p:spPr>
            <a:xfrm flipV="1">
              <a:off x="7750598" y="2787960"/>
              <a:ext cx="381780" cy="3641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D39C06EC-3BAD-42F6-A51B-EB212634F684}"/>
              </a:ext>
            </a:extLst>
          </p:cNvPr>
          <p:cNvGrpSpPr/>
          <p:nvPr/>
        </p:nvGrpSpPr>
        <p:grpSpPr>
          <a:xfrm>
            <a:off x="2245544" y="4455150"/>
            <a:ext cx="2183702" cy="1617140"/>
            <a:chOff x="1807475" y="4125737"/>
            <a:chExt cx="2183702" cy="1617140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ACE37730-83E9-4BC8-9984-24CE475A7A1A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102" name="평행 사변형 101">
                <a:extLst>
                  <a:ext uri="{FF2B5EF4-FFF2-40B4-BE49-F238E27FC236}">
                    <a16:creationId xmlns:a16="http://schemas.microsoft.com/office/drawing/2014/main" id="{292242A9-5CD9-4EF6-A7A5-7B78A098EDCE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05D0FBAF-7C5F-4BD7-A9F7-494C33CC97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1EFBD45-6F9D-4301-8671-FFFE2A9D0BCE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24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B42CD9B0-F2CC-4169-A424-994CC7DF3EF5}"/>
              </a:ext>
            </a:extLst>
          </p:cNvPr>
          <p:cNvGrpSpPr/>
          <p:nvPr/>
        </p:nvGrpSpPr>
        <p:grpSpPr>
          <a:xfrm>
            <a:off x="5368282" y="4798891"/>
            <a:ext cx="1435116" cy="523220"/>
            <a:chOff x="5194302" y="4810794"/>
            <a:chExt cx="1435116" cy="523220"/>
          </a:xfrm>
        </p:grpSpPr>
        <p:sp>
          <p:nvSpPr>
            <p:cNvPr id="107" name="평행 사변형 106">
              <a:extLst>
                <a:ext uri="{FF2B5EF4-FFF2-40B4-BE49-F238E27FC236}">
                  <a16:creationId xmlns:a16="http://schemas.microsoft.com/office/drawing/2014/main" id="{A41C78C4-7A38-406A-BA79-324412FF6D61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78C8F437-F8BB-431D-AE00-FC96893ED152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Mfcc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39B72BA-7274-4CAD-837A-E010C59E9A10}"/>
              </a:ext>
            </a:extLst>
          </p:cNvPr>
          <p:cNvGrpSpPr/>
          <p:nvPr/>
        </p:nvGrpSpPr>
        <p:grpSpPr>
          <a:xfrm>
            <a:off x="5368282" y="5592945"/>
            <a:ext cx="1435116" cy="523220"/>
            <a:chOff x="5306063" y="5618372"/>
            <a:chExt cx="1435116" cy="523220"/>
          </a:xfrm>
        </p:grpSpPr>
        <p:sp>
          <p:nvSpPr>
            <p:cNvPr id="108" name="평행 사변형 107">
              <a:extLst>
                <a:ext uri="{FF2B5EF4-FFF2-40B4-BE49-F238E27FC236}">
                  <a16:creationId xmlns:a16="http://schemas.microsoft.com/office/drawing/2014/main" id="{F336E0EC-11B5-4FE9-A6FD-85FCA5304756}"/>
                </a:ext>
              </a:extLst>
            </p:cNvPr>
            <p:cNvSpPr/>
            <p:nvPr/>
          </p:nvSpPr>
          <p:spPr>
            <a:xfrm>
              <a:off x="5381152" y="5687675"/>
              <a:ext cx="1284938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2F2B2FA-5E27-4577-915B-E0302A663068}"/>
                </a:ext>
              </a:extLst>
            </p:cNvPr>
            <p:cNvSpPr txBox="1"/>
            <p:nvPr/>
          </p:nvSpPr>
          <p:spPr>
            <a:xfrm>
              <a:off x="5306063" y="5618372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Librosa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5342D260-A237-434E-A9D9-B8414F7041BC}"/>
              </a:ext>
            </a:extLst>
          </p:cNvPr>
          <p:cNvGrpSpPr/>
          <p:nvPr/>
        </p:nvGrpSpPr>
        <p:grpSpPr>
          <a:xfrm>
            <a:off x="8167572" y="5091472"/>
            <a:ext cx="1674588" cy="769441"/>
            <a:chOff x="8899877" y="4921126"/>
            <a:chExt cx="1674588" cy="769441"/>
          </a:xfrm>
        </p:grpSpPr>
        <p:sp>
          <p:nvSpPr>
            <p:cNvPr id="113" name="평행 사변형 112">
              <a:extLst>
                <a:ext uri="{FF2B5EF4-FFF2-40B4-BE49-F238E27FC236}">
                  <a16:creationId xmlns:a16="http://schemas.microsoft.com/office/drawing/2014/main" id="{244536EE-C1A2-4D98-B322-19A5C76A2BD3}"/>
                </a:ext>
              </a:extLst>
            </p:cNvPr>
            <p:cNvSpPr/>
            <p:nvPr/>
          </p:nvSpPr>
          <p:spPr>
            <a:xfrm>
              <a:off x="9019613" y="5022849"/>
              <a:ext cx="1435116" cy="59852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8E668B6-5E16-402E-A1D9-CF32BB6B7E72}"/>
                </a:ext>
              </a:extLst>
            </p:cNvPr>
            <p:cNvSpPr txBox="1"/>
            <p:nvPr/>
          </p:nvSpPr>
          <p:spPr>
            <a:xfrm>
              <a:off x="8899877" y="4921126"/>
              <a:ext cx="167458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CNN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10766B32-28A2-48B2-B99A-86B0989860EC}"/>
              </a:ext>
            </a:extLst>
          </p:cNvPr>
          <p:cNvSpPr txBox="1"/>
          <p:nvPr/>
        </p:nvSpPr>
        <p:spPr>
          <a:xfrm>
            <a:off x="4413552" y="5101929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3947D9A-60B6-4B41-90E6-2BA8008E024D}"/>
              </a:ext>
            </a:extLst>
          </p:cNvPr>
          <p:cNvSpPr txBox="1"/>
          <p:nvPr/>
        </p:nvSpPr>
        <p:spPr>
          <a:xfrm>
            <a:off x="7140804" y="5116171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54" name="평행 사변형 53">
            <a:extLst>
              <a:ext uri="{FF2B5EF4-FFF2-40B4-BE49-F238E27FC236}">
                <a16:creationId xmlns:a16="http://schemas.microsoft.com/office/drawing/2014/main" id="{C3283078-353E-4A7C-97D8-0542E3B79AAE}"/>
              </a:ext>
            </a:extLst>
          </p:cNvPr>
          <p:cNvSpPr/>
          <p:nvPr/>
        </p:nvSpPr>
        <p:spPr>
          <a:xfrm>
            <a:off x="273890" y="3708836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6885B99D-14C9-423D-A302-9ED018DDC032}"/>
              </a:ext>
            </a:extLst>
          </p:cNvPr>
          <p:cNvCxnSpPr>
            <a:cxnSpLocks/>
          </p:cNvCxnSpPr>
          <p:nvPr/>
        </p:nvCxnSpPr>
        <p:spPr>
          <a:xfrm>
            <a:off x="11574" y="3509966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173B469B-B85B-48DA-9499-3BEF6EFB3842}"/>
              </a:ext>
            </a:extLst>
          </p:cNvPr>
          <p:cNvCxnSpPr>
            <a:cxnSpLocks/>
          </p:cNvCxnSpPr>
          <p:nvPr/>
        </p:nvCxnSpPr>
        <p:spPr>
          <a:xfrm>
            <a:off x="11574" y="4240428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C5094F9-0141-40C3-AD18-4B7347060269}"/>
              </a:ext>
            </a:extLst>
          </p:cNvPr>
          <p:cNvSpPr txBox="1"/>
          <p:nvPr/>
        </p:nvSpPr>
        <p:spPr>
          <a:xfrm>
            <a:off x="-720900" y="3615398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머신러닝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평행 사변형 127">
            <a:extLst>
              <a:ext uri="{FF2B5EF4-FFF2-40B4-BE49-F238E27FC236}">
                <a16:creationId xmlns:a16="http://schemas.microsoft.com/office/drawing/2014/main" id="{B5495F1F-3365-4373-B34D-5516476D0A3D}"/>
              </a:ext>
            </a:extLst>
          </p:cNvPr>
          <p:cNvSpPr/>
          <p:nvPr/>
        </p:nvSpPr>
        <p:spPr>
          <a:xfrm>
            <a:off x="9584437" y="4519566"/>
            <a:ext cx="1681640" cy="123251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98" name="평행 사변형 97">
            <a:extLst>
              <a:ext uri="{FF2B5EF4-FFF2-40B4-BE49-F238E27FC236}">
                <a16:creationId xmlns:a16="http://schemas.microsoft.com/office/drawing/2014/main" id="{8F4E900B-17F8-4E52-86B3-87F7A6322DE8}"/>
              </a:ext>
            </a:extLst>
          </p:cNvPr>
          <p:cNvSpPr/>
          <p:nvPr/>
        </p:nvSpPr>
        <p:spPr>
          <a:xfrm>
            <a:off x="10687690" y="3214496"/>
            <a:ext cx="788427" cy="211036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201932" y="238633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네비게이션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A34BCD-B649-4089-8009-2B468B1D74C3}"/>
              </a:ext>
            </a:extLst>
          </p:cNvPr>
          <p:cNvGrpSpPr/>
          <p:nvPr/>
        </p:nvGrpSpPr>
        <p:grpSpPr>
          <a:xfrm>
            <a:off x="4762547" y="1485456"/>
            <a:ext cx="1318169" cy="974832"/>
            <a:chOff x="4264707" y="1902016"/>
            <a:chExt cx="1318169" cy="974832"/>
          </a:xfrm>
        </p:grpSpPr>
        <p:sp>
          <p:nvSpPr>
            <p:cNvPr id="71" name="평행 사변형 70">
              <a:extLst>
                <a:ext uri="{FF2B5EF4-FFF2-40B4-BE49-F238E27FC236}">
                  <a16:creationId xmlns:a16="http://schemas.microsoft.com/office/drawing/2014/main" id="{3CF5C58B-6EB3-457C-ABB1-F1572B8D2ECD}"/>
                </a:ext>
              </a:extLst>
            </p:cNvPr>
            <p:cNvSpPr/>
            <p:nvPr/>
          </p:nvSpPr>
          <p:spPr>
            <a:xfrm>
              <a:off x="4264707" y="1902016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9B5333F2-FD17-4419-9460-7576DBDCC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031" t="-3531" r="-2349" b="3531"/>
            <a:stretch/>
          </p:blipFill>
          <p:spPr>
            <a:xfrm>
              <a:off x="4502764" y="1925980"/>
              <a:ext cx="938262" cy="926904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2EBD082-CE03-4C4F-B45D-2356CE97654A}"/>
              </a:ext>
            </a:extLst>
          </p:cNvPr>
          <p:cNvGrpSpPr/>
          <p:nvPr/>
        </p:nvGrpSpPr>
        <p:grpSpPr>
          <a:xfrm>
            <a:off x="2332210" y="1033378"/>
            <a:ext cx="1368156" cy="1066048"/>
            <a:chOff x="1834370" y="1449938"/>
            <a:chExt cx="1368156" cy="1066048"/>
          </a:xfrm>
        </p:grpSpPr>
        <p:sp>
          <p:nvSpPr>
            <p:cNvPr id="70" name="평행 사변형 69">
              <a:extLst>
                <a:ext uri="{FF2B5EF4-FFF2-40B4-BE49-F238E27FC236}">
                  <a16:creationId xmlns:a16="http://schemas.microsoft.com/office/drawing/2014/main" id="{C7D4B648-A402-4438-BFCF-08781D59C65D}"/>
                </a:ext>
              </a:extLst>
            </p:cNvPr>
            <p:cNvSpPr/>
            <p:nvPr/>
          </p:nvSpPr>
          <p:spPr>
            <a:xfrm>
              <a:off x="1834370" y="1449938"/>
              <a:ext cx="1368156" cy="106604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98B40541-EF22-4F6D-90E2-3DC1A675B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42" t="-4950" r="68738" b="4950"/>
            <a:stretch/>
          </p:blipFill>
          <p:spPr>
            <a:xfrm>
              <a:off x="2081072" y="1517871"/>
              <a:ext cx="872162" cy="906899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958417-287E-4C95-8AFB-6D72A2A15094}"/>
              </a:ext>
            </a:extLst>
          </p:cNvPr>
          <p:cNvGrpSpPr/>
          <p:nvPr/>
        </p:nvGrpSpPr>
        <p:grpSpPr>
          <a:xfrm>
            <a:off x="7239847" y="1067344"/>
            <a:ext cx="1318169" cy="974832"/>
            <a:chOff x="6742007" y="1483904"/>
            <a:chExt cx="1318169" cy="974832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3147BA25-D354-4C51-A44C-DC6CCA08A029}"/>
                </a:ext>
              </a:extLst>
            </p:cNvPr>
            <p:cNvSpPr/>
            <p:nvPr/>
          </p:nvSpPr>
          <p:spPr>
            <a:xfrm>
              <a:off x="6742007" y="1483904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1D6BB66D-589B-4A26-B194-D2D27C8A3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40" t="-3960" r="35680" b="3960"/>
            <a:stretch/>
          </p:blipFill>
          <p:spPr>
            <a:xfrm>
              <a:off x="6990556" y="1528189"/>
              <a:ext cx="820328" cy="896581"/>
            </a:xfrm>
            <a:prstGeom prst="rect">
              <a:avLst/>
            </a:prstGeom>
          </p:spPr>
        </p:pic>
      </p:grpSp>
      <p:sp>
        <p:nvSpPr>
          <p:cNvPr id="79" name="평행 사변형 78">
            <a:extLst>
              <a:ext uri="{FF2B5EF4-FFF2-40B4-BE49-F238E27FC236}">
                <a16:creationId xmlns:a16="http://schemas.microsoft.com/office/drawing/2014/main" id="{C2C7D448-A488-43B4-9738-66CA3E9F64E2}"/>
              </a:ext>
            </a:extLst>
          </p:cNvPr>
          <p:cNvSpPr/>
          <p:nvPr/>
        </p:nvSpPr>
        <p:spPr>
          <a:xfrm>
            <a:off x="9615547" y="1504050"/>
            <a:ext cx="1318169" cy="9790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A4D82021-F1F7-4971-A6FD-7203CD170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254" y="1566402"/>
            <a:ext cx="820328" cy="820328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0CFA68EC-EB33-4027-8EF7-A5DBF5B79D64}"/>
              </a:ext>
            </a:extLst>
          </p:cNvPr>
          <p:cNvSpPr txBox="1"/>
          <p:nvPr/>
        </p:nvSpPr>
        <p:spPr>
          <a:xfrm>
            <a:off x="2400119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Naver</a:t>
            </a:r>
            <a:endParaRPr lang="en-US" altLang="ko-KR" sz="2400" dirty="0">
              <a:solidFill>
                <a:schemeClr val="accent6">
                  <a:lumMod val="60000"/>
                  <a:lumOff val="4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AAA51E2-3377-4A3F-AABA-6323592EE701}"/>
              </a:ext>
            </a:extLst>
          </p:cNvPr>
          <p:cNvSpPr txBox="1"/>
          <p:nvPr/>
        </p:nvSpPr>
        <p:spPr>
          <a:xfrm>
            <a:off x="4766062" y="1035773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75FFA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5CF982-1C9E-4D0F-B155-F8BF594FB36A}"/>
              </a:ext>
            </a:extLst>
          </p:cNvPr>
          <p:cNvSpPr txBox="1"/>
          <p:nvPr/>
        </p:nvSpPr>
        <p:spPr>
          <a:xfrm>
            <a:off x="7319402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Kakao</a:t>
            </a:r>
            <a:endParaRPr lang="en-US" altLang="ko-KR" sz="2400" dirty="0">
              <a:solidFill>
                <a:schemeClr val="accent4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A01C532-13EB-436C-9769-209D4CDB798C}"/>
              </a:ext>
            </a:extLst>
          </p:cNvPr>
          <p:cNvSpPr txBox="1"/>
          <p:nvPr/>
        </p:nvSpPr>
        <p:spPr>
          <a:xfrm>
            <a:off x="9646788" y="1056092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 Planet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D8BDC76-EAA2-411E-88F7-42D264A5C2C0}"/>
              </a:ext>
            </a:extLst>
          </p:cNvPr>
          <p:cNvSpPr txBox="1"/>
          <p:nvPr/>
        </p:nvSpPr>
        <p:spPr>
          <a:xfrm>
            <a:off x="1760585" y="2199574"/>
            <a:ext cx="2384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위치 기반 서비스만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 안내 정보 </a:t>
            </a:r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BA8E39-3FB3-49FC-80C6-87CADD5F3401}"/>
              </a:ext>
            </a:extLst>
          </p:cNvPr>
          <p:cNvSpPr txBox="1"/>
          <p:nvPr/>
        </p:nvSpPr>
        <p:spPr>
          <a:xfrm>
            <a:off x="3983985" y="2548481"/>
            <a:ext cx="2875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해외기업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 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방침상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API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에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길안내 기능을 포함</a:t>
            </a:r>
            <a:r>
              <a:rPr lang="en-US" altLang="ko-KR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427EE1A-E644-4DA1-BB3C-D390B84EBD03}"/>
              </a:ext>
            </a:extLst>
          </p:cNvPr>
          <p:cNvSpPr txBox="1"/>
          <p:nvPr/>
        </p:nvSpPr>
        <p:spPr>
          <a:xfrm>
            <a:off x="6410485" y="2078221"/>
            <a:ext cx="2875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다양한 기능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그러나 </a:t>
            </a:r>
            <a:r>
              <a:rPr lang="ko-KR" alt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회전 정보를 따로 제공</a:t>
            </a:r>
            <a:r>
              <a:rPr lang="en-US" altLang="ko-KR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0E43EA3-1878-4D1D-AF01-4012086AC014}"/>
              </a:ext>
            </a:extLst>
          </p:cNvPr>
          <p:cNvSpPr txBox="1"/>
          <p:nvPr/>
        </p:nvSpPr>
        <p:spPr>
          <a:xfrm>
            <a:off x="8617467" y="2525439"/>
            <a:ext cx="33019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TurnType</a:t>
            </a:r>
            <a:r>
              <a:rPr lang="en-US" altLang="ko-KR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()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파라미터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를 통해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방향 정보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but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길안내 기능은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하루에 한 건 무료</a:t>
            </a:r>
            <a:endParaRPr lang="en-US" altLang="ko-KR" sz="14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D34A74C-4C67-4BD6-A7E6-8AA1D23CE412}"/>
              </a:ext>
            </a:extLst>
          </p:cNvPr>
          <p:cNvGrpSpPr/>
          <p:nvPr/>
        </p:nvGrpSpPr>
        <p:grpSpPr>
          <a:xfrm>
            <a:off x="6940557" y="4359073"/>
            <a:ext cx="2211478" cy="1553503"/>
            <a:chOff x="6543040" y="4126098"/>
            <a:chExt cx="2211478" cy="1553503"/>
          </a:xfrm>
        </p:grpSpPr>
        <p:sp>
          <p:nvSpPr>
            <p:cNvPr id="123" name="평행 사변형 122">
              <a:extLst>
                <a:ext uri="{FF2B5EF4-FFF2-40B4-BE49-F238E27FC236}">
                  <a16:creationId xmlns:a16="http://schemas.microsoft.com/office/drawing/2014/main" id="{A6E63615-042B-446C-9198-348D5EF0B173}"/>
                </a:ext>
              </a:extLst>
            </p:cNvPr>
            <p:cNvSpPr/>
            <p:nvPr/>
          </p:nvSpPr>
          <p:spPr>
            <a:xfrm>
              <a:off x="6543040" y="4202765"/>
              <a:ext cx="2211478" cy="140818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1E3935F-70A7-4EA7-BABA-A5B4D002F5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8833" l="0" r="100000">
                          <a14:foregroundMark x1="35438" y1="24667" x2="35438" y2="24667"/>
                          <a14:foregroundMark x1="44625" y1="24917" x2="44625" y2="24917"/>
                          <a14:foregroundMark x1="55813" y1="26333" x2="55813" y2="26333"/>
                          <a14:foregroundMark x1="63125" y1="26750" x2="63125" y2="26750"/>
                          <a14:foregroundMark x1="75938" y1="16667" x2="75938" y2="16667"/>
                          <a14:foregroundMark x1="77313" y1="10583" x2="77313" y2="10583"/>
                          <a14:foregroundMark x1="76063" y1="8667" x2="77813" y2="11167"/>
                          <a14:foregroundMark x1="74813" y1="8667" x2="74188" y2="8417"/>
                          <a14:foregroundMark x1="36063" y1="41500" x2="36063" y2="41500"/>
                          <a14:foregroundMark x1="45250" y1="42167" x2="45250" y2="42167"/>
                          <a14:foregroundMark x1="56313" y1="42583" x2="56313" y2="42583"/>
                          <a14:foregroundMark x1="63750" y1="42583" x2="63750" y2="42583"/>
                          <a14:foregroundMark x1="64063" y1="57750" x2="64063" y2="57750"/>
                          <a14:foregroundMark x1="56313" y1="57750" x2="56313" y2="57750"/>
                          <a14:foregroundMark x1="45063" y1="56083" x2="45063" y2="56083"/>
                          <a14:foregroundMark x1="37625" y1="60250" x2="37625" y2="602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315" t="18242" r="28642" b="31759"/>
            <a:stretch/>
          </p:blipFill>
          <p:spPr>
            <a:xfrm>
              <a:off x="6859277" y="4126098"/>
              <a:ext cx="1700298" cy="1553503"/>
            </a:xfrm>
            <a:prstGeom prst="rect">
              <a:avLst/>
            </a:prstGeom>
          </p:spPr>
        </p:pic>
      </p:grpSp>
      <p:sp>
        <p:nvSpPr>
          <p:cNvPr id="100" name="평행 사변형 99">
            <a:extLst>
              <a:ext uri="{FF2B5EF4-FFF2-40B4-BE49-F238E27FC236}">
                <a16:creationId xmlns:a16="http://schemas.microsoft.com/office/drawing/2014/main" id="{38BBB7B8-7D9F-4591-9DDB-0133B168F9E7}"/>
              </a:ext>
            </a:extLst>
          </p:cNvPr>
          <p:cNvSpPr/>
          <p:nvPr/>
        </p:nvSpPr>
        <p:spPr>
          <a:xfrm>
            <a:off x="528319" y="3575010"/>
            <a:ext cx="926033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FC98782-7810-4833-A935-05DB8780D5EF}"/>
              </a:ext>
            </a:extLst>
          </p:cNvPr>
          <p:cNvSpPr txBox="1"/>
          <p:nvPr/>
        </p:nvSpPr>
        <p:spPr>
          <a:xfrm>
            <a:off x="51765" y="3481050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EF71F613-FE28-4B18-8C17-CDBFF6203797}"/>
              </a:ext>
            </a:extLst>
          </p:cNvPr>
          <p:cNvCxnSpPr>
            <a:cxnSpLocks/>
          </p:cNvCxnSpPr>
          <p:nvPr/>
        </p:nvCxnSpPr>
        <p:spPr>
          <a:xfrm>
            <a:off x="-61931" y="3376140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41875344-C4E3-46B4-A002-F925D4257FE2}"/>
              </a:ext>
            </a:extLst>
          </p:cNvPr>
          <p:cNvCxnSpPr>
            <a:cxnSpLocks/>
          </p:cNvCxnSpPr>
          <p:nvPr/>
        </p:nvCxnSpPr>
        <p:spPr>
          <a:xfrm>
            <a:off x="-61931" y="4106602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1AFFD0A-7745-4685-8309-B21B74DFD20F}"/>
              </a:ext>
            </a:extLst>
          </p:cNvPr>
          <p:cNvGrpSpPr/>
          <p:nvPr/>
        </p:nvGrpSpPr>
        <p:grpSpPr>
          <a:xfrm>
            <a:off x="2206592" y="4722721"/>
            <a:ext cx="2875292" cy="646331"/>
            <a:chOff x="1351281" y="4711718"/>
            <a:chExt cx="2875292" cy="646331"/>
          </a:xfrm>
        </p:grpSpPr>
        <p:sp>
          <p:nvSpPr>
            <p:cNvPr id="124" name="평행 사변형 123">
              <a:extLst>
                <a:ext uri="{FF2B5EF4-FFF2-40B4-BE49-F238E27FC236}">
                  <a16:creationId xmlns:a16="http://schemas.microsoft.com/office/drawing/2014/main" id="{98129A6B-FF57-44F3-9951-4ADF7A618D84}"/>
                </a:ext>
              </a:extLst>
            </p:cNvPr>
            <p:cNvSpPr/>
            <p:nvPr/>
          </p:nvSpPr>
          <p:spPr>
            <a:xfrm>
              <a:off x="1392191" y="4797700"/>
              <a:ext cx="2793472" cy="539232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20FA2E5A-23B1-4263-B975-D2CC974D9ACC}"/>
                </a:ext>
              </a:extLst>
            </p:cNvPr>
            <p:cNvSpPr txBox="1"/>
            <p:nvPr/>
          </p:nvSpPr>
          <p:spPr>
            <a:xfrm>
              <a:off x="1351281" y="4711718"/>
              <a:ext cx="2875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spc="-15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Turn By Turn</a:t>
              </a: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FB6CA47-91E1-420F-B918-A805F262186B}"/>
              </a:ext>
            </a:extLst>
          </p:cNvPr>
          <p:cNvSpPr/>
          <p:nvPr/>
        </p:nvSpPr>
        <p:spPr>
          <a:xfrm>
            <a:off x="5471946" y="4805287"/>
            <a:ext cx="1273668" cy="457482"/>
          </a:xfrm>
          <a:prstGeom prst="rightArrow">
            <a:avLst>
              <a:gd name="adj1" fmla="val 32233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6" name="그림 125">
            <a:extLst>
              <a:ext uri="{FF2B5EF4-FFF2-40B4-BE49-F238E27FC236}">
                <a16:creationId xmlns:a16="http://schemas.microsoft.com/office/drawing/2014/main" id="{F6D2CE5B-C70C-4B88-88CB-9FA8865E86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799" y="4559922"/>
            <a:ext cx="1151803" cy="1151803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16BFD4A9-C117-4C2A-BF23-66F9F3079FA2}"/>
              </a:ext>
            </a:extLst>
          </p:cNvPr>
          <p:cNvSpPr txBox="1"/>
          <p:nvPr/>
        </p:nvSpPr>
        <p:spPr>
          <a:xfrm>
            <a:off x="6675514" y="4067661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A0FEA58-B184-4098-999A-85F831E0B8D8}"/>
              </a:ext>
            </a:extLst>
          </p:cNvPr>
          <p:cNvSpPr txBox="1"/>
          <p:nvPr/>
        </p:nvSpPr>
        <p:spPr>
          <a:xfrm>
            <a:off x="9057123" y="4148403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901255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평행 사변형 49">
            <a:extLst>
              <a:ext uri="{FF2B5EF4-FFF2-40B4-BE49-F238E27FC236}">
                <a16:creationId xmlns:a16="http://schemas.microsoft.com/office/drawing/2014/main" id="{A365C3D1-B7DA-4705-9166-15C24821FBDF}"/>
              </a:ext>
            </a:extLst>
          </p:cNvPr>
          <p:cNvSpPr/>
          <p:nvPr/>
        </p:nvSpPr>
        <p:spPr>
          <a:xfrm>
            <a:off x="7731888" y="5054651"/>
            <a:ext cx="2442259" cy="1283421"/>
          </a:xfrm>
          <a:prstGeom prst="parallelogram">
            <a:avLst/>
          </a:prstGeom>
          <a:solidFill>
            <a:schemeClr val="accent2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9" name="평행 사변형 48">
            <a:extLst>
              <a:ext uri="{FF2B5EF4-FFF2-40B4-BE49-F238E27FC236}">
                <a16:creationId xmlns:a16="http://schemas.microsoft.com/office/drawing/2014/main" id="{9485ABB6-2131-4554-B6DD-7DD38701CD55}"/>
              </a:ext>
            </a:extLst>
          </p:cNvPr>
          <p:cNvSpPr/>
          <p:nvPr/>
        </p:nvSpPr>
        <p:spPr>
          <a:xfrm>
            <a:off x="2488555" y="5109348"/>
            <a:ext cx="1443365" cy="1228724"/>
          </a:xfrm>
          <a:prstGeom prst="parallelogram">
            <a:avLst/>
          </a:prstGeom>
          <a:solidFill>
            <a:schemeClr val="accent2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어플</a:t>
            </a:r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서버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C48E02-C0AA-47C6-B29D-274FF6E8CFC5}"/>
              </a:ext>
            </a:extLst>
          </p:cNvPr>
          <p:cNvGrpSpPr/>
          <p:nvPr/>
        </p:nvGrpSpPr>
        <p:grpSpPr>
          <a:xfrm>
            <a:off x="1770185" y="1391424"/>
            <a:ext cx="2773650" cy="654994"/>
            <a:chOff x="4373880" y="1962259"/>
            <a:chExt cx="3444240" cy="830997"/>
          </a:xfrm>
        </p:grpSpPr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395739D4-D1B3-4612-B135-735A798994D4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C66521F-41EB-4D3F-9D28-24CC888F47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App ]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9CDD6F-C2DB-432D-A2AD-81E1A98AD34A}"/>
              </a:ext>
            </a:extLst>
          </p:cNvPr>
          <p:cNvGrpSpPr/>
          <p:nvPr/>
        </p:nvGrpSpPr>
        <p:grpSpPr>
          <a:xfrm>
            <a:off x="7648165" y="1378055"/>
            <a:ext cx="2773650" cy="654994"/>
            <a:chOff x="4373880" y="1962259"/>
            <a:chExt cx="3444240" cy="830997"/>
          </a:xfrm>
        </p:grpSpPr>
        <p:sp>
          <p:nvSpPr>
            <p:cNvPr id="27" name="평행 사변형 26">
              <a:extLst>
                <a:ext uri="{FF2B5EF4-FFF2-40B4-BE49-F238E27FC236}">
                  <a16:creationId xmlns:a16="http://schemas.microsoft.com/office/drawing/2014/main" id="{517C8571-02A9-4A24-AFA2-33732B533AE7}"/>
                </a:ext>
              </a:extLst>
            </p:cNvPr>
            <p:cNvSpPr/>
            <p:nvPr/>
          </p:nvSpPr>
          <p:spPr>
            <a:xfrm>
              <a:off x="5082256" y="2162837"/>
              <a:ext cx="2072640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0B7C711-0900-49E9-A2B2-402CE6096A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Server ]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1AB1901-91C1-48DD-93E6-1BB0ECB9889E}"/>
              </a:ext>
            </a:extLst>
          </p:cNvPr>
          <p:cNvGrpSpPr/>
          <p:nvPr/>
        </p:nvGrpSpPr>
        <p:grpSpPr>
          <a:xfrm>
            <a:off x="1491654" y="2778433"/>
            <a:ext cx="3398075" cy="523220"/>
            <a:chOff x="6868662" y="1328704"/>
            <a:chExt cx="3398075" cy="523220"/>
          </a:xfrm>
        </p:grpSpPr>
        <p:sp>
          <p:nvSpPr>
            <p:cNvPr id="32" name="평행 사변형 31">
              <a:extLst>
                <a:ext uri="{FF2B5EF4-FFF2-40B4-BE49-F238E27FC236}">
                  <a16:creationId xmlns:a16="http://schemas.microsoft.com/office/drawing/2014/main" id="{DD6B22BE-0FA6-4603-9A03-78227527C634}"/>
                </a:ext>
              </a:extLst>
            </p:cNvPr>
            <p:cNvSpPr/>
            <p:nvPr/>
          </p:nvSpPr>
          <p:spPr>
            <a:xfrm>
              <a:off x="7699584" y="1421183"/>
              <a:ext cx="174345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FD8E798-F892-43F9-AB49-C1F6A2E27CAF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22E51C52-1C91-4D3B-8D06-C63A5AA68D40}"/>
              </a:ext>
            </a:extLst>
          </p:cNvPr>
          <p:cNvGrpSpPr/>
          <p:nvPr/>
        </p:nvGrpSpPr>
        <p:grpSpPr>
          <a:xfrm>
            <a:off x="1064871" y="3619483"/>
            <a:ext cx="4294207" cy="523220"/>
            <a:chOff x="6441879" y="1328704"/>
            <a:chExt cx="4294207" cy="523220"/>
          </a:xfrm>
        </p:grpSpPr>
        <p:sp>
          <p:nvSpPr>
            <p:cNvPr id="35" name="평행 사변형 34">
              <a:extLst>
                <a:ext uri="{FF2B5EF4-FFF2-40B4-BE49-F238E27FC236}">
                  <a16:creationId xmlns:a16="http://schemas.microsoft.com/office/drawing/2014/main" id="{9870085F-B8B7-4BC3-A9D3-5841B0ADC470}"/>
                </a:ext>
              </a:extLst>
            </p:cNvPr>
            <p:cNvSpPr/>
            <p:nvPr/>
          </p:nvSpPr>
          <p:spPr>
            <a:xfrm>
              <a:off x="7312488" y="1421183"/>
              <a:ext cx="2608355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9CF474-0A64-480C-9664-2955E416D36F}"/>
                </a:ext>
              </a:extLst>
            </p:cNvPr>
            <p:cNvSpPr txBox="1"/>
            <p:nvPr/>
          </p:nvSpPr>
          <p:spPr>
            <a:xfrm>
              <a:off x="6441879" y="1328704"/>
              <a:ext cx="4294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서버로 기록 전송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FD33F1C-8255-4E31-818E-195D92F02574}"/>
              </a:ext>
            </a:extLst>
          </p:cNvPr>
          <p:cNvGrpSpPr/>
          <p:nvPr/>
        </p:nvGrpSpPr>
        <p:grpSpPr>
          <a:xfrm>
            <a:off x="7280987" y="2747973"/>
            <a:ext cx="3398075" cy="523220"/>
            <a:chOff x="6868662" y="1328704"/>
            <a:chExt cx="3398075" cy="523220"/>
          </a:xfrm>
        </p:grpSpPr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2825ECEE-DC8E-485F-B8B2-C0128292B011}"/>
                </a:ext>
              </a:extLst>
            </p:cNvPr>
            <p:cNvSpPr/>
            <p:nvPr/>
          </p:nvSpPr>
          <p:spPr>
            <a:xfrm>
              <a:off x="7806296" y="1421183"/>
              <a:ext cx="150068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3C0651-0F0B-4337-A48D-21FC0DB7B76D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기록 저장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CB3814E-B948-41B0-B4DF-8C42D8615EB7}"/>
              </a:ext>
            </a:extLst>
          </p:cNvPr>
          <p:cNvGrpSpPr/>
          <p:nvPr/>
        </p:nvGrpSpPr>
        <p:grpSpPr>
          <a:xfrm>
            <a:off x="6832923" y="3619483"/>
            <a:ext cx="4294206" cy="954107"/>
            <a:chOff x="6868662" y="1328704"/>
            <a:chExt cx="3398075" cy="954107"/>
          </a:xfrm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B2D95A1E-FB81-4355-9591-2C99738DAD8E}"/>
                </a:ext>
              </a:extLst>
            </p:cNvPr>
            <p:cNvSpPr/>
            <p:nvPr/>
          </p:nvSpPr>
          <p:spPr>
            <a:xfrm>
              <a:off x="7223222" y="1421183"/>
              <a:ext cx="265607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A5575C7-B6CE-4D07-AE3B-E73BF4AE0817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Turn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변수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, HUD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출력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 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DEBEE760-C858-4435-9B40-E38704CEB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46"/>
          <a:stretch/>
        </p:blipFill>
        <p:spPr>
          <a:xfrm>
            <a:off x="2737444" y="5109347"/>
            <a:ext cx="1004426" cy="12287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A313CCF-B4EF-41D3-B7EA-7DD3B6A8F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63" y="5054651"/>
            <a:ext cx="2005792" cy="1228725"/>
          </a:xfrm>
          <a:prstGeom prst="rect">
            <a:avLst/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C96D6E4C-7E2C-485F-946C-92C873B01EF1}"/>
              </a:ext>
            </a:extLst>
          </p:cNvPr>
          <p:cNvCxnSpPr>
            <a:cxnSpLocks/>
          </p:cNvCxnSpPr>
          <p:nvPr/>
        </p:nvCxnSpPr>
        <p:spPr>
          <a:xfrm>
            <a:off x="1064871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E8F21B3-548D-4A46-A383-E36EE92F23F9}"/>
              </a:ext>
            </a:extLst>
          </p:cNvPr>
          <p:cNvCxnSpPr>
            <a:cxnSpLocks/>
          </p:cNvCxnSpPr>
          <p:nvPr/>
        </p:nvCxnSpPr>
        <p:spPr>
          <a:xfrm>
            <a:off x="1064871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E1272AB3-B9B2-4380-B9CB-83E553C4BA61}"/>
              </a:ext>
            </a:extLst>
          </p:cNvPr>
          <p:cNvCxnSpPr>
            <a:cxnSpLocks/>
          </p:cNvCxnSpPr>
          <p:nvPr/>
        </p:nvCxnSpPr>
        <p:spPr>
          <a:xfrm>
            <a:off x="6832922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117CFD7-1585-4DE7-BA55-976E57002DBA}"/>
              </a:ext>
            </a:extLst>
          </p:cNvPr>
          <p:cNvCxnSpPr>
            <a:cxnSpLocks/>
          </p:cNvCxnSpPr>
          <p:nvPr/>
        </p:nvCxnSpPr>
        <p:spPr>
          <a:xfrm>
            <a:off x="6832922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954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552450" y="333554"/>
            <a:ext cx="1127760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 / W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342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1394</TotalTime>
  <Words>159</Words>
  <Application>Microsoft Office PowerPoint</Application>
  <PresentationFormat>와이드스크린</PresentationFormat>
  <Paragraphs>78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Calibri</vt:lpstr>
      <vt:lpstr>나눔고딕</vt:lpstr>
      <vt:lpstr>나눔명조</vt:lpstr>
      <vt:lpstr>나눔명조 ExtraBold</vt:lpstr>
      <vt:lpstr>Arial</vt:lpstr>
      <vt:lpstr>나눔바른고딕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26</cp:revision>
  <dcterms:created xsi:type="dcterms:W3CDTF">2019-03-30T12:26:02Z</dcterms:created>
  <dcterms:modified xsi:type="dcterms:W3CDTF">2019-03-31T23:30:54Z</dcterms:modified>
</cp:coreProperties>
</file>

<file path=docProps/thumbnail.jpeg>
</file>